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00" r:id="rId2"/>
    <p:sldMasterId id="2147483701" r:id="rId3"/>
  </p:sldMasterIdLst>
  <p:notesMasterIdLst>
    <p:notesMasterId r:id="rId1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9144000" cy="5143500" type="screen16x9"/>
  <p:notesSz cx="6858000" cy="9144000"/>
  <p:embeddedFontLst>
    <p:embeddedFont>
      <p:font typeface="Open Sans" panose="020B0606030504020204" pitchFamily="34" charset="0"/>
      <p:regular r:id="rId17"/>
      <p:bold r:id="rId18"/>
      <p:italic r:id="rId19"/>
      <p:boldItalic r:id="rId20"/>
    </p:embeddedFont>
    <p:embeddedFont>
      <p:font typeface="Poppins" panose="00000500000000000000" pitchFamily="2" charset="0"/>
      <p:regular r:id="rId21"/>
      <p:bold r:id="rId22"/>
      <p:italic r:id="rId23"/>
      <p:boldItalic r:id="rId24"/>
    </p:embeddedFont>
    <p:embeddedFont>
      <p:font typeface="Poppins SemiBold" panose="00000700000000000000" pitchFamily="2" charset="0"/>
      <p:regular r:id="rId25"/>
      <p:bold r:id="rId26"/>
      <p:italic r:id="rId27"/>
      <p:boldItalic r:id="rId28"/>
    </p:embeddedFont>
    <p:embeddedFont>
      <p:font typeface="PT Sans"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027"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dn.sanity.io/files/raa5sn1v/development/a6d01cf79c03544653874cb68ba3ca89972eb2cb.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fb65d6aae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g2fb65d6aae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f984ac786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careers in Tribal Renewable Energy</a:t>
            </a:r>
            <a:endParaRPr/>
          </a:p>
        </p:txBody>
      </p:sp>
      <p:sp>
        <p:nvSpPr>
          <p:cNvPr id="451" name="Google Shape;451;g2f984ac7865_0_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38a81cfd8a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38a81cfd8a_2_2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338a81cfd8a_2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fb65d6aae2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2fb65d6aae2_0_12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8787ab5ee2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8787ab5ee2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28787ab5ee2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fb65d6aae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320" name="Google Shape;320;g2fb65d6aae2_0_1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38a81cfd8a_2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Tanksi</a:t>
            </a:r>
            <a:endParaRPr/>
          </a:p>
        </p:txBody>
      </p:sp>
      <p:sp>
        <p:nvSpPr>
          <p:cNvPr id="348" name="Google Shape;348;g338a81cfd8a_2_1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38a81cfd8a_2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338a81cfd8a_2_3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38a81cfd8a_2_6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38a81cfd8a_2_6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Overview of what the program is. </a:t>
            </a:r>
            <a:endParaRPr/>
          </a:p>
          <a:p>
            <a:pPr marL="457200" lvl="0" indent="-298450" algn="l" rtl="0">
              <a:spcBef>
                <a:spcPts val="0"/>
              </a:spcBef>
              <a:spcAft>
                <a:spcPts val="0"/>
              </a:spcAft>
              <a:buSzPts val="1100"/>
              <a:buChar char="●"/>
            </a:pPr>
            <a:r>
              <a:rPr lang="en"/>
              <a:t>Go over IBT 120 and 200 </a:t>
            </a:r>
            <a:endParaRPr/>
          </a:p>
          <a:p>
            <a:pPr marL="457200" lvl="0" indent="-298450" algn="l" rtl="0">
              <a:spcBef>
                <a:spcPts val="0"/>
              </a:spcBef>
              <a:spcAft>
                <a:spcPts val="0"/>
              </a:spcAft>
              <a:buSzPts val="1100"/>
              <a:buChar char="●"/>
            </a:pPr>
            <a:r>
              <a:rPr lang="en"/>
              <a:t>Construction trainings and IBT 120 </a:t>
            </a:r>
            <a:endParaRPr/>
          </a:p>
          <a:p>
            <a:pPr marL="457200" lvl="0" indent="-298450" algn="l" rtl="0">
              <a:spcBef>
                <a:spcPts val="0"/>
              </a:spcBef>
              <a:spcAft>
                <a:spcPts val="0"/>
              </a:spcAft>
              <a:buSzPts val="1100"/>
              <a:buChar char="●"/>
            </a:pPr>
            <a:r>
              <a:rPr lang="en"/>
              <a:t>The overall impact and importance of the curriculum</a:t>
            </a:r>
            <a:endParaRPr/>
          </a:p>
          <a:p>
            <a:pPr marL="457200" lvl="0" indent="-298450" algn="l" rtl="0">
              <a:spcBef>
                <a:spcPts val="0"/>
              </a:spcBef>
              <a:spcAft>
                <a:spcPts val="0"/>
              </a:spcAft>
              <a:buSzPts val="1100"/>
              <a:buChar char="●"/>
            </a:pPr>
            <a:r>
              <a:rPr lang="en"/>
              <a:t>The value of teaching </a:t>
            </a:r>
            <a:endParaRPr/>
          </a:p>
          <a:p>
            <a:pPr marL="457200" lvl="0" indent="-298450" algn="l" rtl="0">
              <a:spcBef>
                <a:spcPts val="0"/>
              </a:spcBef>
              <a:spcAft>
                <a:spcPts val="0"/>
              </a:spcAft>
              <a:buSzPts val="1100"/>
              <a:buChar char="●"/>
            </a:pPr>
            <a:r>
              <a:rPr lang="en"/>
              <a:t>2-5 Minutes </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None/>
            </a:pPr>
            <a:r>
              <a:rPr lang="en"/>
              <a:t>Angel: </a:t>
            </a:r>
            <a:endParaRPr/>
          </a:p>
        </p:txBody>
      </p:sp>
      <p:sp>
        <p:nvSpPr>
          <p:cNvPr id="383" name="Google Shape;383;g338a81cfd8a_2_6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38a81cfd8a_2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Elias: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Project overview</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Per project Santa Ana trainee we had 6 and 2 became full time employees at GRID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Our TCU’s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PCEF</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Testimonial story of working with a student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Recruitment: There is no one to do this work, but that not necessarily</a:t>
            </a:r>
            <a:endParaRPr>
              <a:solidFill>
                <a:schemeClr val="dk1"/>
              </a:solidFill>
            </a:endParaRPr>
          </a:p>
        </p:txBody>
      </p:sp>
      <p:sp>
        <p:nvSpPr>
          <p:cNvPr id="391" name="Google Shape;391;g338a81cfd8a_2_9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fb65d6aae2_0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6"/>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Placed based projects that include indigenous knowledge in development and design</a:t>
            </a:r>
            <a:endParaRPr sz="800">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Workforce/Education has to take a holistic approach to Nation building and enhancing sovereignty</a:t>
            </a:r>
            <a:endParaRPr sz="800">
              <a:solidFill>
                <a:schemeClr val="dk1"/>
              </a:solidFill>
              <a:latin typeface="Poppins"/>
              <a:ea typeface="Poppins"/>
              <a:cs typeface="Poppins"/>
              <a:sym typeface="Poppins"/>
            </a:endParaRPr>
          </a:p>
          <a:p>
            <a:pPr marL="0" lvl="0" indent="0" algn="l" rtl="0">
              <a:lnSpc>
                <a:spcPct val="115000"/>
              </a:lnSpc>
              <a:spcBef>
                <a:spcPts val="1200"/>
              </a:spcBef>
              <a:spcAft>
                <a:spcPts val="0"/>
              </a:spcAft>
              <a:buClr>
                <a:schemeClr val="dk1"/>
              </a:buClr>
              <a:buSzPts val="1100"/>
              <a:buFont typeface="Arial"/>
              <a:buNone/>
            </a:pPr>
            <a:r>
              <a:rPr lang="en" sz="800">
                <a:solidFill>
                  <a:schemeClr val="dk1"/>
                </a:solidFill>
                <a:latin typeface="Poppins"/>
                <a:ea typeface="Poppins"/>
                <a:cs typeface="Poppins"/>
                <a:sym typeface="Poppins"/>
              </a:rPr>
              <a:t>Building capacity within community for jobs - When thinking about solar energy jobs which jobs come to mind? (Ask Audience?) </a:t>
            </a:r>
            <a:endParaRPr sz="800">
              <a:solidFill>
                <a:schemeClr val="dk1"/>
              </a:solidFill>
              <a:latin typeface="Poppins"/>
              <a:ea typeface="Poppins"/>
              <a:cs typeface="Poppins"/>
              <a:sym typeface="Poppins"/>
            </a:endParaRPr>
          </a:p>
          <a:p>
            <a:pPr marL="457200" lvl="0" indent="-279400" algn="l" rtl="0">
              <a:lnSpc>
                <a:spcPct val="115000"/>
              </a:lnSpc>
              <a:spcBef>
                <a:spcPts val="120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In order to create that just transition we are talking about we need folks in business, grant writing/ development/philanthropy, tribal administration, policy, or outreach/engagement/comms, along side of some of the more technical jobs that people mentioned. Even on the technical side we also need folks to be engaged with sourcing, sustainability or recycling. </a:t>
            </a:r>
            <a:endParaRPr sz="800">
              <a:solidFill>
                <a:schemeClr val="dk1"/>
              </a:solidFill>
              <a:latin typeface="Poppins"/>
              <a:ea typeface="Poppins"/>
              <a:cs typeface="Poppins"/>
              <a:sym typeface="Poppins"/>
            </a:endParaRPr>
          </a:p>
          <a:p>
            <a:pPr marL="457200" lvl="0" indent="-279400" algn="l" rtl="0">
              <a:lnSpc>
                <a:spcPct val="115000"/>
              </a:lnSpc>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When you ask a young child “What do you want to do when you grow up?” we want them to have working in the renewable energy field be an option </a:t>
            </a:r>
            <a:endParaRPr sz="1200">
              <a:solidFill>
                <a:srgbClr val="595959"/>
              </a:solidFill>
            </a:endParaRPr>
          </a:p>
          <a:p>
            <a:pPr marL="457200" lvl="0" indent="-292100" algn="l" rtl="0">
              <a:lnSpc>
                <a:spcPct val="115000"/>
              </a:lnSpc>
              <a:spcBef>
                <a:spcPts val="0"/>
              </a:spcBef>
              <a:spcAft>
                <a:spcPts val="0"/>
              </a:spcAft>
              <a:buClr>
                <a:srgbClr val="595959"/>
              </a:buClr>
              <a:buSzPts val="1000"/>
              <a:buChar char="-"/>
            </a:pPr>
            <a:r>
              <a:rPr lang="en" sz="1000">
                <a:solidFill>
                  <a:srgbClr val="595959"/>
                </a:solidFill>
              </a:rPr>
              <a:t>Must approach each Tribal nation with collaboration and flexibility to account for barriers to ensure success. Must collaborate within community to even be aware of what this looks like for each community</a:t>
            </a:r>
            <a:endParaRPr sz="1000">
              <a:solidFill>
                <a:srgbClr val="595959"/>
              </a:solidFill>
            </a:endParaRPr>
          </a:p>
          <a:p>
            <a:pPr marL="914400" lvl="1" indent="-292100" algn="l" rtl="0">
              <a:lnSpc>
                <a:spcPct val="115000"/>
              </a:lnSpc>
              <a:spcBef>
                <a:spcPts val="0"/>
              </a:spcBef>
              <a:spcAft>
                <a:spcPts val="0"/>
              </a:spcAft>
              <a:buClr>
                <a:srgbClr val="595959"/>
              </a:buClr>
              <a:buSzPts val="1000"/>
              <a:buChar char="-"/>
            </a:pPr>
            <a:r>
              <a:rPr lang="en" sz="1000">
                <a:solidFill>
                  <a:srgbClr val="595959"/>
                </a:solidFill>
              </a:rPr>
              <a:t>unique barriers</a:t>
            </a:r>
            <a:endParaRPr sz="1000">
              <a:solidFill>
                <a:srgbClr val="595959"/>
              </a:solidFill>
            </a:endParaRPr>
          </a:p>
          <a:p>
            <a:pPr marL="914400" lvl="1" indent="-292100" algn="l" rtl="0">
              <a:lnSpc>
                <a:spcPct val="115000"/>
              </a:lnSpc>
              <a:spcBef>
                <a:spcPts val="0"/>
              </a:spcBef>
              <a:spcAft>
                <a:spcPts val="0"/>
              </a:spcAft>
              <a:buClr>
                <a:srgbClr val="595959"/>
              </a:buClr>
              <a:buSzPts val="1000"/>
              <a:buChar char="-"/>
            </a:pPr>
            <a:r>
              <a:rPr lang="en" sz="1000">
                <a:solidFill>
                  <a:srgbClr val="595959"/>
                </a:solidFill>
              </a:rPr>
              <a:t>tribal policy</a:t>
            </a:r>
            <a:endParaRPr sz="1000">
              <a:solidFill>
                <a:srgbClr val="595959"/>
              </a:solidFill>
            </a:endParaRPr>
          </a:p>
          <a:p>
            <a:pPr marL="914400" lvl="0" indent="0" algn="l" rtl="0">
              <a:lnSpc>
                <a:spcPct val="115000"/>
              </a:lnSpc>
              <a:spcBef>
                <a:spcPts val="0"/>
              </a:spcBef>
              <a:spcAft>
                <a:spcPts val="0"/>
              </a:spcAft>
              <a:buClr>
                <a:schemeClr val="dk1"/>
              </a:buClr>
              <a:buSzPts val="1100"/>
              <a:buFont typeface="Arial"/>
              <a:buNone/>
            </a:pPr>
            <a:endParaRPr sz="1200">
              <a:solidFill>
                <a:srgbClr val="595959"/>
              </a:solidFill>
            </a:endParaRPr>
          </a:p>
          <a:p>
            <a:pPr marL="457200" lvl="0" indent="-304800" algn="l" rtl="0">
              <a:lnSpc>
                <a:spcPct val="115000"/>
              </a:lnSpc>
              <a:spcBef>
                <a:spcPts val="0"/>
              </a:spcBef>
              <a:spcAft>
                <a:spcPts val="0"/>
              </a:spcAft>
              <a:buClr>
                <a:srgbClr val="595959"/>
              </a:buClr>
              <a:buSzPts val="1200"/>
              <a:buChar char="-"/>
            </a:pPr>
            <a:r>
              <a:rPr lang="en" sz="1200" u="sng">
                <a:solidFill>
                  <a:srgbClr val="0097A7"/>
                </a:solidFill>
                <a:hlinkClick r:id="rId3">
                  <a:extLst>
                    <a:ext uri="{A12FA001-AC4F-418D-AE19-62706E023703}">
                      <ahyp:hlinkClr xmlns:ahyp="http://schemas.microsoft.com/office/drawing/2018/hyperlinkcolor" val="tx"/>
                    </a:ext>
                  </a:extLst>
                </a:hlinkClick>
              </a:rPr>
              <a:t>NCAI Tribal Workforce Toolkit</a:t>
            </a:r>
            <a:r>
              <a:rPr lang="en" sz="1200">
                <a:solidFill>
                  <a:srgbClr val="595959"/>
                </a:solidFill>
              </a:rPr>
              <a:t> </a:t>
            </a:r>
            <a:endParaRPr sz="1200">
              <a:solidFill>
                <a:schemeClr val="dk1"/>
              </a:solidFill>
              <a:latin typeface="Poppins"/>
              <a:ea typeface="Poppins"/>
              <a:cs typeface="Poppins"/>
              <a:sym typeface="Poppins"/>
            </a:endParaRPr>
          </a:p>
          <a:p>
            <a:pPr marL="0" lvl="0" indent="0" algn="l" rtl="0">
              <a:lnSpc>
                <a:spcPct val="115000"/>
              </a:lnSpc>
              <a:spcBef>
                <a:spcPts val="0"/>
              </a:spcBef>
              <a:spcAft>
                <a:spcPts val="1200"/>
              </a:spcAft>
              <a:buClr>
                <a:schemeClr val="dk1"/>
              </a:buClr>
              <a:buSzPts val="1100"/>
              <a:buFont typeface="Arial"/>
              <a:buNone/>
            </a:pPr>
            <a:endParaRPr/>
          </a:p>
        </p:txBody>
      </p:sp>
      <p:sp>
        <p:nvSpPr>
          <p:cNvPr id="421" name="Google Shape;421;g2fb65d6aae2_0_1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082aa3931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082aa3931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Focus on transferable skill sets and creating experiential learning opportunities</a:t>
            </a:r>
            <a:endParaRPr sz="800">
              <a:solidFill>
                <a:schemeClr val="dk1"/>
              </a:solidFill>
              <a:latin typeface="Poppins"/>
              <a:ea typeface="Poppins"/>
              <a:cs typeface="Poppins"/>
              <a:sym typeface="Poppins"/>
            </a:endParaRPr>
          </a:p>
          <a:p>
            <a:pPr marL="0" lvl="0" indent="0" algn="l" rtl="0">
              <a:lnSpc>
                <a:spcPct val="115000"/>
              </a:lnSpc>
              <a:spcBef>
                <a:spcPts val="1200"/>
              </a:spcBef>
              <a:spcAft>
                <a:spcPts val="1200"/>
              </a:spcAft>
              <a:buClr>
                <a:schemeClr val="dk1"/>
              </a:buClr>
              <a:buSzPts val="1100"/>
              <a:buFont typeface="Arial"/>
              <a:buNone/>
            </a:pPr>
            <a:r>
              <a:rPr lang="en" sz="800">
                <a:solidFill>
                  <a:schemeClr val="dk1"/>
                </a:solidFill>
                <a:latin typeface="Poppins"/>
                <a:ea typeface="Poppins"/>
                <a:cs typeface="Poppins"/>
                <a:sym typeface="Poppins"/>
              </a:rPr>
              <a:t>Collaborating with TCU’s, or engaging with community partners for job placement </a:t>
            </a:r>
            <a:endParaRPr/>
          </a:p>
        </p:txBody>
      </p:sp>
      <p:sp>
        <p:nvSpPr>
          <p:cNvPr id="441" name="Google Shape;441;g3082aa3931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3">
  <p:cSld name="OBJECT_3">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52" name="Google Shape;52;p13"/>
          <p:cNvPicPr preferRelativeResize="0"/>
          <p:nvPr/>
        </p:nvPicPr>
        <p:blipFill rotWithShape="1">
          <a:blip r:embed="rId2">
            <a:alphaModFix/>
          </a:blip>
          <a:srcRect/>
          <a:stretch/>
        </p:blipFill>
        <p:spPr>
          <a:xfrm>
            <a:off x="4481133" y="4151891"/>
            <a:ext cx="1804074" cy="991609"/>
          </a:xfrm>
          <a:prstGeom prst="rect">
            <a:avLst/>
          </a:prstGeom>
          <a:noFill/>
          <a:ln>
            <a:noFill/>
          </a:ln>
        </p:spPr>
      </p:pic>
      <p:sp>
        <p:nvSpPr>
          <p:cNvPr id="53" name="Google Shape;53;p1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83681" y="4783455"/>
            <a:ext cx="2103000" cy="153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1">
  <p:cSld name="OBJECT_4">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58" name="Google Shape;58;p14"/>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59" name="Google Shape;59;p14"/>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60" name="Google Shape;60;p14"/>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61" name="Google Shape;61;p14"/>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2">
  <p:cSld name="OBJECT_5">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64" name="Google Shape;64;p15"/>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65" name="Google Shape;65;p1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100"/>
              <a:buNone/>
              <a:defRPr sz="1100">
                <a:solidFill>
                  <a:srgbClr val="888888"/>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66" name="Google Shape;66;p1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sz="1100">
                <a:solidFill>
                  <a:srgbClr val="888888"/>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67" name="Google Shape;67;p15"/>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2 1">
  <p:cSld name="OBJECT_2">
    <p:bg>
      <p:bgPr>
        <a:solidFill>
          <a:schemeClr val="lt1"/>
        </a:solidFill>
        <a:effectLst/>
      </p:bgPr>
    </p:bg>
    <p:spTree>
      <p:nvGrpSpPr>
        <p:cNvPr id="1" name="Shape 68"/>
        <p:cNvGrpSpPr/>
        <p:nvPr/>
      </p:nvGrpSpPr>
      <p:grpSpPr>
        <a:xfrm>
          <a:off x="0" y="0"/>
          <a:ext cx="0" cy="0"/>
          <a:chOff x="0" y="0"/>
          <a:chExt cx="0" cy="0"/>
        </a:xfrm>
      </p:grpSpPr>
      <p:sp>
        <p:nvSpPr>
          <p:cNvPr id="69" name="Google Shape;69;p16"/>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70" name="Google Shape;70;p16"/>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71" name="Google Shape;71;p1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72" name="Google Shape;72;p1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73" name="Google Shape;73;p16"/>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1">
  <p:cSld name="Picture with Caption">
    <p:bg>
      <p:bgPr>
        <a:solidFill>
          <a:schemeClr val="lt1"/>
        </a:solidFill>
        <a:effectLst/>
      </p:bgPr>
    </p:bg>
    <p:spTree>
      <p:nvGrpSpPr>
        <p:cNvPr id="1" name="Shape 74"/>
        <p:cNvGrpSpPr/>
        <p:nvPr/>
      </p:nvGrpSpPr>
      <p:grpSpPr>
        <a:xfrm>
          <a:off x="0" y="0"/>
          <a:ext cx="0" cy="0"/>
          <a:chOff x="0" y="0"/>
          <a:chExt cx="0" cy="0"/>
        </a:xfrm>
      </p:grpSpPr>
      <p:sp>
        <p:nvSpPr>
          <p:cNvPr id="75" name="Google Shape;75;p17"/>
          <p:cNvSpPr>
            <a:spLocks noGrp="1"/>
          </p:cNvSpPr>
          <p:nvPr>
            <p:ph type="pic" idx="2"/>
          </p:nvPr>
        </p:nvSpPr>
        <p:spPr>
          <a:xfrm>
            <a:off x="3151762" y="512380"/>
            <a:ext cx="5537400" cy="4092300"/>
          </a:xfrm>
          <a:prstGeom prst="rect">
            <a:avLst/>
          </a:prstGeom>
          <a:noFill/>
          <a:ln>
            <a:noFill/>
          </a:ln>
        </p:spPr>
      </p:sp>
      <p:sp>
        <p:nvSpPr>
          <p:cNvPr id="76" name="Google Shape;76;p17"/>
          <p:cNvSpPr txBox="1">
            <a:spLocks noGrp="1"/>
          </p:cNvSpPr>
          <p:nvPr>
            <p:ph type="sldNum" idx="12"/>
          </p:nvPr>
        </p:nvSpPr>
        <p:spPr>
          <a:xfrm>
            <a:off x="6457950" y="4988859"/>
            <a:ext cx="2057400" cy="1398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9pPr>
          </a:lstStyle>
          <a:p>
            <a:pPr marL="0" lvl="0" indent="0" algn="l" rtl="0">
              <a:spcBef>
                <a:spcPts val="0"/>
              </a:spcBef>
              <a:spcAft>
                <a:spcPts val="0"/>
              </a:spcAft>
              <a:buNone/>
            </a:pPr>
            <a:fld id="{00000000-1234-1234-1234-123412341234}" type="slidenum">
              <a:rPr lang="en"/>
              <a:t>‹#›</a:t>
            </a:fld>
            <a:endParaRPr/>
          </a:p>
        </p:txBody>
      </p:sp>
      <p:sp>
        <p:nvSpPr>
          <p:cNvPr id="77" name="Google Shape;77;p17"/>
          <p:cNvSpPr txBox="1">
            <a:spLocks noGrp="1"/>
          </p:cNvSpPr>
          <p:nvPr>
            <p:ph type="body" idx="1"/>
          </p:nvPr>
        </p:nvSpPr>
        <p:spPr>
          <a:xfrm>
            <a:off x="462730" y="2575397"/>
            <a:ext cx="2258100" cy="2029500"/>
          </a:xfrm>
          <a:prstGeom prst="rect">
            <a:avLst/>
          </a:prstGeom>
          <a:noFill/>
          <a:ln>
            <a:noFill/>
          </a:ln>
        </p:spPr>
        <p:txBody>
          <a:bodyPr spcFirstLastPara="1" wrap="square" lIns="0" tIns="34275" rIns="68575" bIns="34275" anchor="t" anchorCtr="0">
            <a:noAutofit/>
          </a:bodyPr>
          <a:lstStyle>
            <a:lvl1pPr marL="457200" marR="0" lvl="0" indent="-228600" algn="l" rtl="0">
              <a:lnSpc>
                <a:spcPct val="90000"/>
              </a:lnSpc>
              <a:spcBef>
                <a:spcPts val="800"/>
              </a:spcBef>
              <a:spcAft>
                <a:spcPts val="0"/>
              </a:spcAft>
              <a:buClr>
                <a:srgbClr val="363636"/>
              </a:buClr>
              <a:buSzPts val="1800"/>
              <a:buFont typeface="Arial"/>
              <a:buNone/>
              <a:defRPr sz="1800" b="0" i="0" u="none" strike="noStrike" cap="none">
                <a:solidFill>
                  <a:srgbClr val="363636"/>
                </a:solidFill>
                <a:latin typeface="PT Sans"/>
                <a:ea typeface="PT Sans"/>
                <a:cs typeface="PT Sans"/>
                <a:sym typeface="PT Sans"/>
              </a:defRPr>
            </a:lvl1pPr>
            <a:lvl2pPr marL="914400" marR="0" lvl="1" indent="-228600" algn="l" rtl="0">
              <a:lnSpc>
                <a:spcPct val="90000"/>
              </a:lnSpc>
              <a:spcBef>
                <a:spcPts val="400"/>
              </a:spcBef>
              <a:spcAft>
                <a:spcPts val="0"/>
              </a:spcAft>
              <a:buClr>
                <a:srgbClr val="363636"/>
              </a:buClr>
              <a:buSzPts val="1800"/>
              <a:buFont typeface="Arial"/>
              <a:buNone/>
              <a:defRPr sz="1800" b="0" i="0" u="none" strike="noStrike" cap="none">
                <a:solidFill>
                  <a:srgbClr val="363636"/>
                </a:solidFill>
                <a:latin typeface="PT Sans"/>
                <a:ea typeface="PT Sans"/>
                <a:cs typeface="PT Sans"/>
                <a:sym typeface="PT Sans"/>
              </a:defRPr>
            </a:lvl2pPr>
            <a:lvl3pPr marL="1371600" marR="0" lvl="2" indent="-228600" algn="l" rtl="0">
              <a:lnSpc>
                <a:spcPct val="90000"/>
              </a:lnSpc>
              <a:spcBef>
                <a:spcPts val="400"/>
              </a:spcBef>
              <a:spcAft>
                <a:spcPts val="0"/>
              </a:spcAft>
              <a:buClr>
                <a:srgbClr val="363636"/>
              </a:buClr>
              <a:buSzPts val="1500"/>
              <a:buFont typeface="Arial"/>
              <a:buNone/>
              <a:defRPr sz="1500" b="0" i="0" u="none" strike="noStrike" cap="none">
                <a:solidFill>
                  <a:srgbClr val="363636"/>
                </a:solidFill>
                <a:latin typeface="PT Sans"/>
                <a:ea typeface="PT Sans"/>
                <a:cs typeface="PT Sans"/>
                <a:sym typeface="PT Sans"/>
              </a:defRPr>
            </a:lvl3pPr>
            <a:lvl4pPr marL="1828800" marR="0" lvl="3" indent="-228600" algn="l" rtl="0">
              <a:lnSpc>
                <a:spcPct val="90000"/>
              </a:lnSpc>
              <a:spcBef>
                <a:spcPts val="400"/>
              </a:spcBef>
              <a:spcAft>
                <a:spcPts val="0"/>
              </a:spcAft>
              <a:buClr>
                <a:srgbClr val="363636"/>
              </a:buClr>
              <a:buSzPts val="1400"/>
              <a:buFont typeface="Arial"/>
              <a:buNone/>
              <a:defRPr sz="1400" b="0" i="0" u="none" strike="noStrike" cap="none">
                <a:solidFill>
                  <a:srgbClr val="363636"/>
                </a:solidFill>
                <a:latin typeface="PT Sans"/>
                <a:ea typeface="PT Sans"/>
                <a:cs typeface="PT Sans"/>
                <a:sym typeface="PT Sans"/>
              </a:defRPr>
            </a:lvl4pPr>
            <a:lvl5pPr marL="2286000" marR="0" lvl="4" indent="-228600" algn="l" rtl="0">
              <a:lnSpc>
                <a:spcPct val="90000"/>
              </a:lnSpc>
              <a:spcBef>
                <a:spcPts val="400"/>
              </a:spcBef>
              <a:spcAft>
                <a:spcPts val="0"/>
              </a:spcAft>
              <a:buClr>
                <a:srgbClr val="363636"/>
              </a:buClr>
              <a:buSzPts val="1400"/>
              <a:buFont typeface="Arial"/>
              <a:buNone/>
              <a:defRPr sz="1400" b="0" i="0" u="none" strike="noStrike" cap="none">
                <a:solidFill>
                  <a:srgbClr val="363636"/>
                </a:solidFill>
                <a:latin typeface="PT Sans"/>
                <a:ea typeface="PT Sans"/>
                <a:cs typeface="PT Sans"/>
                <a:sym typeface="PT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T Sans"/>
                <a:ea typeface="PT Sans"/>
                <a:cs typeface="PT Sans"/>
                <a:sym typeface="PT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T Sans"/>
                <a:ea typeface="PT Sans"/>
                <a:cs typeface="PT Sans"/>
                <a:sym typeface="PT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T Sans"/>
                <a:ea typeface="PT Sans"/>
                <a:cs typeface="PT Sans"/>
                <a:sym typeface="PT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T Sans"/>
                <a:ea typeface="PT Sans"/>
                <a:cs typeface="PT Sans"/>
                <a:sym typeface="PT Sans"/>
              </a:defRPr>
            </a:lvl9pPr>
          </a:lstStyle>
          <a:p>
            <a:endParaRPr/>
          </a:p>
        </p:txBody>
      </p:sp>
      <p:sp>
        <p:nvSpPr>
          <p:cNvPr id="78" name="Google Shape;78;p17"/>
          <p:cNvSpPr txBox="1">
            <a:spLocks noGrp="1"/>
          </p:cNvSpPr>
          <p:nvPr>
            <p:ph type="title"/>
          </p:nvPr>
        </p:nvSpPr>
        <p:spPr>
          <a:xfrm>
            <a:off x="464574" y="512379"/>
            <a:ext cx="2256300" cy="1760100"/>
          </a:xfrm>
          <a:prstGeom prst="rect">
            <a:avLst/>
          </a:prstGeom>
          <a:noFill/>
          <a:ln>
            <a:noFill/>
          </a:ln>
        </p:spPr>
        <p:txBody>
          <a:bodyPr spcFirstLastPara="1" wrap="square" lIns="0" tIns="34275" rIns="68575" bIns="34275" anchor="t" anchorCtr="0">
            <a:noAutofit/>
          </a:bodyPr>
          <a:lstStyle>
            <a:lvl1pPr marR="0" lvl="0" algn="l" rtl="0">
              <a:lnSpc>
                <a:spcPct val="90000"/>
              </a:lnSpc>
              <a:spcBef>
                <a:spcPts val="0"/>
              </a:spcBef>
              <a:spcAft>
                <a:spcPts val="0"/>
              </a:spcAft>
              <a:buClr>
                <a:srgbClr val="26547C"/>
              </a:buClr>
              <a:buSzPts val="3300"/>
              <a:buFont typeface="PT Sans"/>
              <a:buNone/>
              <a:defRPr sz="3300" b="0" i="0" u="none" strike="noStrike" cap="none">
                <a:solidFill>
                  <a:srgbClr val="26547C"/>
                </a:solidFill>
                <a:latin typeface="PT Sans"/>
                <a:ea typeface="PT Sans"/>
                <a:cs typeface="PT Sans"/>
                <a:sym typeface="PT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4">
  <p:cSld name="OBJECT_6">
    <p:bg>
      <p:bgPr>
        <a:solidFill>
          <a:schemeClr val="lt1"/>
        </a:solidFill>
        <a:effectLst/>
      </p:bgPr>
    </p:bg>
    <p:spTree>
      <p:nvGrpSpPr>
        <p:cNvPr id="1" name="Shape 79"/>
        <p:cNvGrpSpPr/>
        <p:nvPr/>
      </p:nvGrpSpPr>
      <p:grpSpPr>
        <a:xfrm>
          <a:off x="0" y="0"/>
          <a:ext cx="0" cy="0"/>
          <a:chOff x="0" y="0"/>
          <a:chExt cx="0" cy="0"/>
        </a:xfrm>
      </p:grpSpPr>
      <p:sp>
        <p:nvSpPr>
          <p:cNvPr id="80" name="Google Shape;80;p18"/>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81" name="Google Shape;81;p18"/>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82" name="Google Shape;82;p18"/>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83" name="Google Shape;83;p18"/>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84" name="Google Shape;84;p18"/>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5">
  <p:cSld name="OBJECT_7">
    <p:bg>
      <p:bgPr>
        <a:solidFill>
          <a:schemeClr val="lt1"/>
        </a:solidFill>
        <a:effectLst/>
      </p:bgPr>
    </p:bg>
    <p:spTree>
      <p:nvGrpSpPr>
        <p:cNvPr id="1" name="Shape 85"/>
        <p:cNvGrpSpPr/>
        <p:nvPr/>
      </p:nvGrpSpPr>
      <p:grpSpPr>
        <a:xfrm>
          <a:off x="0" y="0"/>
          <a:ext cx="0" cy="0"/>
          <a:chOff x="0" y="0"/>
          <a:chExt cx="0" cy="0"/>
        </a:xfrm>
      </p:grpSpPr>
      <p:sp>
        <p:nvSpPr>
          <p:cNvPr id="86" name="Google Shape;86;p19"/>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87" name="Google Shape;87;p19"/>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88" name="Google Shape;88;p19"/>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89" name="Google Shape;89;p19"/>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90" name="Google Shape;90;p19"/>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6">
  <p:cSld name="OBJECT_8">
    <p:bg>
      <p:bgPr>
        <a:solidFill>
          <a:schemeClr val="lt1"/>
        </a:solidFill>
        <a:effectLst/>
      </p:bgPr>
    </p:bg>
    <p:spTree>
      <p:nvGrpSpPr>
        <p:cNvPr id="1" name="Shape 91"/>
        <p:cNvGrpSpPr/>
        <p:nvPr/>
      </p:nvGrpSpPr>
      <p:grpSpPr>
        <a:xfrm>
          <a:off x="0" y="0"/>
          <a:ext cx="0" cy="0"/>
          <a:chOff x="0" y="0"/>
          <a:chExt cx="0" cy="0"/>
        </a:xfrm>
      </p:grpSpPr>
      <p:sp>
        <p:nvSpPr>
          <p:cNvPr id="92" name="Google Shape;92;p20"/>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93" name="Google Shape;93;p20"/>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94" name="Google Shape;94;p20"/>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95" name="Google Shape;95;p20"/>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700"/>
              <a:buNone/>
              <a:defRPr sz="700">
                <a:solidFill>
                  <a:srgbClr val="888888"/>
                </a:solidFill>
              </a:defRPr>
            </a:lvl1pPr>
            <a:lvl2pPr lvl="1" rtl="0">
              <a:spcBef>
                <a:spcPts val="0"/>
              </a:spcBef>
              <a:spcAft>
                <a:spcPts val="0"/>
              </a:spcAft>
              <a:buSzPts val="700"/>
              <a:buNone/>
              <a:defRPr sz="700"/>
            </a:lvl2pPr>
            <a:lvl3pPr lvl="2" rtl="0">
              <a:spcBef>
                <a:spcPts val="0"/>
              </a:spcBef>
              <a:spcAft>
                <a:spcPts val="0"/>
              </a:spcAft>
              <a:buSzPts val="700"/>
              <a:buNone/>
              <a:defRPr sz="700"/>
            </a:lvl3pPr>
            <a:lvl4pPr lvl="3" rtl="0">
              <a:spcBef>
                <a:spcPts val="0"/>
              </a:spcBef>
              <a:spcAft>
                <a:spcPts val="0"/>
              </a:spcAft>
              <a:buSzPts val="700"/>
              <a:buNone/>
              <a:defRPr sz="700"/>
            </a:lvl4pPr>
            <a:lvl5pPr lvl="4" rtl="0">
              <a:spcBef>
                <a:spcPts val="0"/>
              </a:spcBef>
              <a:spcAft>
                <a:spcPts val="0"/>
              </a:spcAft>
              <a:buSzPts val="700"/>
              <a:buNone/>
              <a:defRPr sz="700"/>
            </a:lvl5pPr>
            <a:lvl6pPr lvl="5" rtl="0">
              <a:spcBef>
                <a:spcPts val="0"/>
              </a:spcBef>
              <a:spcAft>
                <a:spcPts val="0"/>
              </a:spcAft>
              <a:buSzPts val="700"/>
              <a:buNone/>
              <a:defRPr sz="700"/>
            </a:lvl6pPr>
            <a:lvl7pPr lvl="6" rtl="0">
              <a:spcBef>
                <a:spcPts val="0"/>
              </a:spcBef>
              <a:spcAft>
                <a:spcPts val="0"/>
              </a:spcAft>
              <a:buSzPts val="700"/>
              <a:buNone/>
              <a:defRPr sz="700"/>
            </a:lvl7pPr>
            <a:lvl8pPr lvl="7" rtl="0">
              <a:spcBef>
                <a:spcPts val="0"/>
              </a:spcBef>
              <a:spcAft>
                <a:spcPts val="0"/>
              </a:spcAft>
              <a:buSzPts val="700"/>
              <a:buNone/>
              <a:defRPr sz="700"/>
            </a:lvl8pPr>
            <a:lvl9pPr lvl="8" rtl="0">
              <a:spcBef>
                <a:spcPts val="0"/>
              </a:spcBef>
              <a:spcAft>
                <a:spcPts val="0"/>
              </a:spcAft>
              <a:buSzPts val="700"/>
              <a:buNone/>
              <a:defRPr sz="700"/>
            </a:lvl9pPr>
          </a:lstStyle>
          <a:p>
            <a:endParaRPr/>
          </a:p>
        </p:txBody>
      </p:sp>
      <p:sp>
        <p:nvSpPr>
          <p:cNvPr id="96" name="Google Shape;96;p20"/>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7">
  <p:cSld name="OBJECT_9">
    <p:bg>
      <p:bgPr>
        <a:solidFill>
          <a:schemeClr val="lt1"/>
        </a:solidFill>
        <a:effectLst/>
      </p:bgPr>
    </p:bg>
    <p:spTree>
      <p:nvGrpSpPr>
        <p:cNvPr id="1" name="Shape 97"/>
        <p:cNvGrpSpPr/>
        <p:nvPr/>
      </p:nvGrpSpPr>
      <p:grpSpPr>
        <a:xfrm>
          <a:off x="0" y="0"/>
          <a:ext cx="0" cy="0"/>
          <a:chOff x="0" y="0"/>
          <a:chExt cx="0" cy="0"/>
        </a:xfrm>
      </p:grpSpPr>
      <p:sp>
        <p:nvSpPr>
          <p:cNvPr id="98" name="Google Shape;98;p21"/>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99" name="Google Shape;99;p21"/>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100" name="Google Shape;100;p21"/>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1"/>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1 1">
  <p:cSld name="OBJECT_1">
    <p:bg>
      <p:bgPr>
        <a:solidFill>
          <a:schemeClr val="lt1"/>
        </a:solidFill>
        <a:effectLst/>
      </p:bgPr>
    </p:bg>
    <p:spTree>
      <p:nvGrpSpPr>
        <p:cNvPr id="1" name="Shape 103"/>
        <p:cNvGrpSpPr/>
        <p:nvPr/>
      </p:nvGrpSpPr>
      <p:grpSpPr>
        <a:xfrm>
          <a:off x="0" y="0"/>
          <a:ext cx="0" cy="0"/>
          <a:chOff x="0" y="0"/>
          <a:chExt cx="0" cy="0"/>
        </a:xfrm>
      </p:grpSpPr>
      <p:sp>
        <p:nvSpPr>
          <p:cNvPr id="104" name="Google Shape;104;p22"/>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05" name="Google Shape;105;p22"/>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106" name="Google Shape;106;p22"/>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107" name="Google Shape;107;p22"/>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108" name="Google Shape;108;p22"/>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115"/>
        <p:cNvGrpSpPr/>
        <p:nvPr/>
      </p:nvGrpSpPr>
      <p:grpSpPr>
        <a:xfrm>
          <a:off x="0" y="0"/>
          <a:ext cx="0" cy="0"/>
          <a:chOff x="0" y="0"/>
          <a:chExt cx="0" cy="0"/>
        </a:xfrm>
      </p:grpSpPr>
      <p:sp>
        <p:nvSpPr>
          <p:cNvPr id="116" name="Google Shape;116;p24"/>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17" name="Google Shape;117;p24"/>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118" name="Google Shape;118;p24"/>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9" name="Google Shape;119;p24"/>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0" name="Google Shape;120;p24"/>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508000" y="488998"/>
            <a:ext cx="8128200" cy="357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2300" b="1" i="0">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3" name="Google Shape;123;p25"/>
          <p:cNvSpPr txBox="1">
            <a:spLocks noGrp="1"/>
          </p:cNvSpPr>
          <p:nvPr>
            <p:ph type="body" idx="1"/>
          </p:nvPr>
        </p:nvSpPr>
        <p:spPr>
          <a:xfrm>
            <a:off x="508000" y="1087136"/>
            <a:ext cx="4277100" cy="12891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700"/>
              <a:buNone/>
              <a:defRPr sz="1300" b="0" i="0">
                <a:solidFill>
                  <a:schemeClr val="dk1"/>
                </a:solidFill>
                <a:latin typeface="Arial"/>
                <a:ea typeface="Arial"/>
                <a:cs typeface="Arial"/>
                <a:sym typeface="Arial"/>
              </a:defRPr>
            </a:lvl1pPr>
            <a:lvl2pPr marL="914400" lvl="1" indent="-228600" algn="l">
              <a:spcBef>
                <a:spcPts val="0"/>
              </a:spcBef>
              <a:spcAft>
                <a:spcPts val="0"/>
              </a:spcAft>
              <a:buSzPts val="700"/>
              <a:buNone/>
              <a:defRPr/>
            </a:lvl2pPr>
            <a:lvl3pPr marL="1371600" lvl="2" indent="-228600" algn="l">
              <a:spcBef>
                <a:spcPts val="0"/>
              </a:spcBef>
              <a:spcAft>
                <a:spcPts val="0"/>
              </a:spcAft>
              <a:buSzPts val="700"/>
              <a:buNone/>
              <a:defRPr/>
            </a:lvl3pPr>
            <a:lvl4pPr marL="1828800" lvl="3" indent="-228600" algn="l">
              <a:spcBef>
                <a:spcPts val="0"/>
              </a:spcBef>
              <a:spcAft>
                <a:spcPts val="0"/>
              </a:spcAft>
              <a:buSzPts val="700"/>
              <a:buNone/>
              <a:defRPr/>
            </a:lvl4pPr>
            <a:lvl5pPr marL="2286000" lvl="4" indent="-228600" algn="l">
              <a:spcBef>
                <a:spcPts val="0"/>
              </a:spcBef>
              <a:spcAft>
                <a:spcPts val="0"/>
              </a:spcAft>
              <a:buSzPts val="700"/>
              <a:buNone/>
              <a:defRPr/>
            </a:lvl5pPr>
            <a:lvl6pPr marL="2743200" lvl="5" indent="-228600" algn="l">
              <a:spcBef>
                <a:spcPts val="0"/>
              </a:spcBef>
              <a:spcAft>
                <a:spcPts val="0"/>
              </a:spcAft>
              <a:buSzPts val="700"/>
              <a:buNone/>
              <a:defRPr/>
            </a:lvl6pPr>
            <a:lvl7pPr marL="3200400" lvl="6" indent="-228600" algn="l">
              <a:spcBef>
                <a:spcPts val="0"/>
              </a:spcBef>
              <a:spcAft>
                <a:spcPts val="0"/>
              </a:spcAft>
              <a:buSzPts val="700"/>
              <a:buNone/>
              <a:defRPr/>
            </a:lvl7pPr>
            <a:lvl8pPr marL="3657600" lvl="7" indent="-228600" algn="l">
              <a:spcBef>
                <a:spcPts val="0"/>
              </a:spcBef>
              <a:spcAft>
                <a:spcPts val="0"/>
              </a:spcAft>
              <a:buSzPts val="700"/>
              <a:buNone/>
              <a:defRPr/>
            </a:lvl8pPr>
            <a:lvl9pPr marL="4114800" lvl="8" indent="-228600" algn="l">
              <a:spcBef>
                <a:spcPts val="0"/>
              </a:spcBef>
              <a:spcAft>
                <a:spcPts val="0"/>
              </a:spcAft>
              <a:buSzPts val="700"/>
              <a:buNone/>
              <a:defRPr/>
            </a:lvl9pPr>
          </a:lstStyle>
          <a:p>
            <a:endParaRPr/>
          </a:p>
        </p:txBody>
      </p:sp>
      <p:sp>
        <p:nvSpPr>
          <p:cNvPr id="124" name="Google Shape;124;p25"/>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5" name="Google Shape;125;p25"/>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6" name="Google Shape;126;p25"/>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27"/>
        <p:cNvGrpSpPr/>
        <p:nvPr/>
      </p:nvGrpSpPr>
      <p:grpSpPr>
        <a:xfrm>
          <a:off x="0" y="0"/>
          <a:ext cx="0" cy="0"/>
          <a:chOff x="0" y="0"/>
          <a:chExt cx="0" cy="0"/>
        </a:xfrm>
      </p:grpSpPr>
      <p:sp>
        <p:nvSpPr>
          <p:cNvPr id="128" name="Google Shape;128;p26"/>
          <p:cNvSpPr/>
          <p:nvPr/>
        </p:nvSpPr>
        <p:spPr>
          <a:xfrm>
            <a:off x="546067" y="1589410"/>
            <a:ext cx="1865313" cy="1603057"/>
          </a:xfrm>
          <a:custGeom>
            <a:avLst/>
            <a:gdLst/>
            <a:ahLst/>
            <a:cxnLst/>
            <a:rect l="l" t="t" r="r" b="b"/>
            <a:pathLst>
              <a:path w="3730625" h="3206115" extrusionOk="0">
                <a:moveTo>
                  <a:pt x="2797944" y="3205978"/>
                </a:moveTo>
                <a:lnTo>
                  <a:pt x="932648" y="3205978"/>
                </a:lnTo>
                <a:lnTo>
                  <a:pt x="0" y="1602988"/>
                </a:lnTo>
                <a:lnTo>
                  <a:pt x="932647" y="0"/>
                </a:lnTo>
                <a:lnTo>
                  <a:pt x="2797945" y="0"/>
                </a:lnTo>
                <a:lnTo>
                  <a:pt x="3730593" y="1602988"/>
                </a:lnTo>
                <a:lnTo>
                  <a:pt x="2797944" y="3205978"/>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29" name="Google Shape;129;p26"/>
          <p:cNvSpPr/>
          <p:nvPr/>
        </p:nvSpPr>
        <p:spPr>
          <a:xfrm>
            <a:off x="546075" y="1589410"/>
            <a:ext cx="1865313" cy="1603057"/>
          </a:xfrm>
          <a:custGeom>
            <a:avLst/>
            <a:gdLst/>
            <a:ahLst/>
            <a:cxnLst/>
            <a:rect l="l" t="t" r="r" b="b"/>
            <a:pathLst>
              <a:path w="3730625" h="3206115" extrusionOk="0">
                <a:moveTo>
                  <a:pt x="3730502" y="1602953"/>
                </a:moveTo>
                <a:lnTo>
                  <a:pt x="2797875" y="3205906"/>
                </a:lnTo>
              </a:path>
              <a:path w="3730625" h="3206115" extrusionOk="0">
                <a:moveTo>
                  <a:pt x="932620" y="3205906"/>
                </a:moveTo>
                <a:lnTo>
                  <a:pt x="0" y="1602964"/>
                </a:lnTo>
              </a:path>
              <a:path w="3730625" h="3206115" extrusionOk="0">
                <a:moveTo>
                  <a:pt x="932633" y="0"/>
                </a:moveTo>
                <a:lnTo>
                  <a:pt x="2797875" y="0"/>
                </a:lnTo>
                <a:lnTo>
                  <a:pt x="3730502" y="1602953"/>
                </a:lnTo>
              </a:path>
            </a:pathLst>
          </a:custGeom>
          <a:noFill/>
          <a:ln w="209525" cap="flat" cmpd="sng">
            <a:solidFill>
              <a:srgbClr val="FFD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0" name="Google Shape;130;p26"/>
          <p:cNvSpPr/>
          <p:nvPr/>
        </p:nvSpPr>
        <p:spPr>
          <a:xfrm>
            <a:off x="3638614" y="1589410"/>
            <a:ext cx="1865313" cy="1603057"/>
          </a:xfrm>
          <a:custGeom>
            <a:avLst/>
            <a:gdLst/>
            <a:ahLst/>
            <a:cxnLst/>
            <a:rect l="l" t="t" r="r" b="b"/>
            <a:pathLst>
              <a:path w="3730625" h="3206115" extrusionOk="0">
                <a:moveTo>
                  <a:pt x="2797944" y="3205978"/>
                </a:moveTo>
                <a:lnTo>
                  <a:pt x="932647" y="3205978"/>
                </a:lnTo>
                <a:lnTo>
                  <a:pt x="0" y="1602990"/>
                </a:lnTo>
                <a:lnTo>
                  <a:pt x="932647" y="0"/>
                </a:lnTo>
                <a:lnTo>
                  <a:pt x="2797944" y="0"/>
                </a:lnTo>
                <a:lnTo>
                  <a:pt x="3730591" y="1602987"/>
                </a:lnTo>
                <a:lnTo>
                  <a:pt x="2797944" y="3205978"/>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1" name="Google Shape;131;p26"/>
          <p:cNvSpPr/>
          <p:nvPr/>
        </p:nvSpPr>
        <p:spPr>
          <a:xfrm>
            <a:off x="3638621" y="1589410"/>
            <a:ext cx="1865313" cy="1603057"/>
          </a:xfrm>
          <a:custGeom>
            <a:avLst/>
            <a:gdLst/>
            <a:ahLst/>
            <a:cxnLst/>
            <a:rect l="l" t="t" r="r" b="b"/>
            <a:pathLst>
              <a:path w="3730625" h="3206115" extrusionOk="0">
                <a:moveTo>
                  <a:pt x="3730502" y="1602953"/>
                </a:moveTo>
                <a:lnTo>
                  <a:pt x="2797875" y="3205906"/>
                </a:lnTo>
              </a:path>
              <a:path w="3730625" h="3206115" extrusionOk="0">
                <a:moveTo>
                  <a:pt x="932620" y="3205906"/>
                </a:moveTo>
                <a:lnTo>
                  <a:pt x="0" y="1602964"/>
                </a:lnTo>
              </a:path>
              <a:path w="3730625" h="3206115" extrusionOk="0">
                <a:moveTo>
                  <a:pt x="932634" y="0"/>
                </a:moveTo>
                <a:lnTo>
                  <a:pt x="2797875" y="0"/>
                </a:lnTo>
                <a:lnTo>
                  <a:pt x="3730502" y="1602953"/>
                </a:lnTo>
              </a:path>
            </a:pathLst>
          </a:custGeom>
          <a:noFill/>
          <a:ln w="209525" cap="flat" cmpd="sng">
            <a:solidFill>
              <a:srgbClr val="FFD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2" name="Google Shape;132;p26"/>
          <p:cNvSpPr/>
          <p:nvPr/>
        </p:nvSpPr>
        <p:spPr>
          <a:xfrm>
            <a:off x="6732635" y="1589410"/>
            <a:ext cx="1865313" cy="1603057"/>
          </a:xfrm>
          <a:custGeom>
            <a:avLst/>
            <a:gdLst/>
            <a:ahLst/>
            <a:cxnLst/>
            <a:rect l="l" t="t" r="r" b="b"/>
            <a:pathLst>
              <a:path w="3730625" h="3206115" extrusionOk="0">
                <a:moveTo>
                  <a:pt x="2797944" y="3205978"/>
                </a:moveTo>
                <a:lnTo>
                  <a:pt x="932647" y="3205978"/>
                </a:lnTo>
                <a:lnTo>
                  <a:pt x="0" y="1602988"/>
                </a:lnTo>
                <a:lnTo>
                  <a:pt x="932647" y="0"/>
                </a:lnTo>
                <a:lnTo>
                  <a:pt x="2797945" y="0"/>
                </a:lnTo>
                <a:lnTo>
                  <a:pt x="3730592" y="1602989"/>
                </a:lnTo>
                <a:lnTo>
                  <a:pt x="2797944" y="3205978"/>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3" name="Google Shape;133;p26"/>
          <p:cNvSpPr/>
          <p:nvPr/>
        </p:nvSpPr>
        <p:spPr>
          <a:xfrm>
            <a:off x="6732643" y="1589410"/>
            <a:ext cx="1865313" cy="1603057"/>
          </a:xfrm>
          <a:custGeom>
            <a:avLst/>
            <a:gdLst/>
            <a:ahLst/>
            <a:cxnLst/>
            <a:rect l="l" t="t" r="r" b="b"/>
            <a:pathLst>
              <a:path w="3730625" h="3206115" extrusionOk="0">
                <a:moveTo>
                  <a:pt x="3730502" y="1602953"/>
                </a:moveTo>
                <a:lnTo>
                  <a:pt x="2797875" y="3205906"/>
                </a:lnTo>
              </a:path>
              <a:path w="3730625" h="3206115" extrusionOk="0">
                <a:moveTo>
                  <a:pt x="932620" y="3205906"/>
                </a:moveTo>
                <a:lnTo>
                  <a:pt x="0" y="1602965"/>
                </a:lnTo>
              </a:path>
              <a:path w="3730625" h="3206115" extrusionOk="0">
                <a:moveTo>
                  <a:pt x="932633" y="0"/>
                </a:moveTo>
                <a:lnTo>
                  <a:pt x="2797875" y="0"/>
                </a:lnTo>
                <a:lnTo>
                  <a:pt x="3730502" y="1602953"/>
                </a:lnTo>
              </a:path>
            </a:pathLst>
          </a:custGeom>
          <a:noFill/>
          <a:ln w="209525" cap="flat" cmpd="sng">
            <a:solidFill>
              <a:srgbClr val="FFD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34" name="Google Shape;134;p26"/>
          <p:cNvPicPr preferRelativeResize="0"/>
          <p:nvPr/>
        </p:nvPicPr>
        <p:blipFill rotWithShape="1">
          <a:blip r:embed="rId2">
            <a:alphaModFix/>
          </a:blip>
          <a:srcRect/>
          <a:stretch/>
        </p:blipFill>
        <p:spPr>
          <a:xfrm>
            <a:off x="694362" y="1711654"/>
            <a:ext cx="1568709" cy="1358501"/>
          </a:xfrm>
          <a:prstGeom prst="rect">
            <a:avLst/>
          </a:prstGeom>
          <a:noFill/>
          <a:ln>
            <a:noFill/>
          </a:ln>
        </p:spPr>
      </p:pic>
      <p:pic>
        <p:nvPicPr>
          <p:cNvPr id="135" name="Google Shape;135;p26"/>
          <p:cNvPicPr preferRelativeResize="0"/>
          <p:nvPr/>
        </p:nvPicPr>
        <p:blipFill rotWithShape="1">
          <a:blip r:embed="rId3">
            <a:alphaModFix/>
          </a:blip>
          <a:srcRect/>
          <a:stretch/>
        </p:blipFill>
        <p:spPr>
          <a:xfrm>
            <a:off x="3793120" y="1711654"/>
            <a:ext cx="1568708" cy="1358501"/>
          </a:xfrm>
          <a:prstGeom prst="rect">
            <a:avLst/>
          </a:prstGeom>
          <a:noFill/>
          <a:ln>
            <a:noFill/>
          </a:ln>
        </p:spPr>
      </p:pic>
      <p:pic>
        <p:nvPicPr>
          <p:cNvPr id="136" name="Google Shape;136;p26"/>
          <p:cNvPicPr preferRelativeResize="0"/>
          <p:nvPr/>
        </p:nvPicPr>
        <p:blipFill rotWithShape="1">
          <a:blip r:embed="rId4">
            <a:alphaModFix/>
          </a:blip>
          <a:srcRect/>
          <a:stretch/>
        </p:blipFill>
        <p:spPr>
          <a:xfrm>
            <a:off x="6885035" y="1711654"/>
            <a:ext cx="1568708" cy="1358501"/>
          </a:xfrm>
          <a:prstGeom prst="rect">
            <a:avLst/>
          </a:prstGeom>
          <a:noFill/>
          <a:ln>
            <a:noFill/>
          </a:ln>
        </p:spPr>
      </p:pic>
      <p:sp>
        <p:nvSpPr>
          <p:cNvPr id="137" name="Google Shape;137;p26"/>
          <p:cNvSpPr/>
          <p:nvPr/>
        </p:nvSpPr>
        <p:spPr>
          <a:xfrm>
            <a:off x="0" y="0"/>
            <a:ext cx="238760" cy="234633"/>
          </a:xfrm>
          <a:custGeom>
            <a:avLst/>
            <a:gdLst/>
            <a:ahLst/>
            <a:cxnLst/>
            <a:rect l="l" t="t" r="r" b="b"/>
            <a:pathLst>
              <a:path w="477520" h="469265" extrusionOk="0">
                <a:moveTo>
                  <a:pt x="0" y="469142"/>
                </a:moveTo>
                <a:lnTo>
                  <a:pt x="0" y="0"/>
                </a:lnTo>
                <a:lnTo>
                  <a:pt x="477455" y="0"/>
                </a:lnTo>
                <a:lnTo>
                  <a:pt x="0" y="469142"/>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8" name="Google Shape;138;p26"/>
          <p:cNvSpPr/>
          <p:nvPr/>
        </p:nvSpPr>
        <p:spPr>
          <a:xfrm>
            <a:off x="0" y="0"/>
            <a:ext cx="238760" cy="234633"/>
          </a:xfrm>
          <a:custGeom>
            <a:avLst/>
            <a:gdLst/>
            <a:ahLst/>
            <a:cxnLst/>
            <a:rect l="l" t="t" r="r" b="b"/>
            <a:pathLst>
              <a:path w="477520" h="469265" extrusionOk="0">
                <a:moveTo>
                  <a:pt x="0" y="469142"/>
                </a:moveTo>
                <a:lnTo>
                  <a:pt x="0" y="0"/>
                </a:lnTo>
                <a:lnTo>
                  <a:pt x="477455" y="0"/>
                </a:lnTo>
                <a:lnTo>
                  <a:pt x="0" y="469142"/>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39" name="Google Shape;139;p26"/>
          <p:cNvSpPr/>
          <p:nvPr/>
        </p:nvSpPr>
        <p:spPr>
          <a:xfrm>
            <a:off x="187687" y="0"/>
            <a:ext cx="1014730" cy="776923"/>
          </a:xfrm>
          <a:custGeom>
            <a:avLst/>
            <a:gdLst/>
            <a:ahLst/>
            <a:cxnLst/>
            <a:rect l="l" t="t" r="r" b="b"/>
            <a:pathLst>
              <a:path w="2029460" h="1553845" extrusionOk="0">
                <a:moveTo>
                  <a:pt x="0" y="1113856"/>
                </a:moveTo>
                <a:lnTo>
                  <a:pt x="1133553" y="0"/>
                </a:lnTo>
                <a:lnTo>
                  <a:pt x="2028913" y="0"/>
                </a:lnTo>
                <a:lnTo>
                  <a:pt x="447679" y="1553775"/>
                </a:lnTo>
                <a:lnTo>
                  <a:pt x="0" y="1113856"/>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40" name="Google Shape;140;p26"/>
          <p:cNvSpPr/>
          <p:nvPr/>
        </p:nvSpPr>
        <p:spPr>
          <a:xfrm>
            <a:off x="0" y="5"/>
            <a:ext cx="754698" cy="741680"/>
          </a:xfrm>
          <a:custGeom>
            <a:avLst/>
            <a:gdLst/>
            <a:ahLst/>
            <a:cxnLst/>
            <a:rect l="l" t="t" r="r" b="b"/>
            <a:pathLst>
              <a:path w="1509395" h="1483360" extrusionOk="0">
                <a:moveTo>
                  <a:pt x="1508925" y="0"/>
                </a:moveTo>
                <a:lnTo>
                  <a:pt x="477443" y="0"/>
                </a:lnTo>
                <a:lnTo>
                  <a:pt x="0" y="0"/>
                </a:lnTo>
                <a:lnTo>
                  <a:pt x="0" y="469074"/>
                </a:lnTo>
                <a:lnTo>
                  <a:pt x="0" y="1482725"/>
                </a:lnTo>
                <a:lnTo>
                  <a:pt x="69176" y="1414754"/>
                </a:lnTo>
                <a:lnTo>
                  <a:pt x="76034" y="1408010"/>
                </a:lnTo>
                <a:lnTo>
                  <a:pt x="214172" y="1272247"/>
                </a:lnTo>
                <a:lnTo>
                  <a:pt x="219887" y="1266634"/>
                </a:lnTo>
                <a:lnTo>
                  <a:pt x="1508925" y="0"/>
                </a:lnTo>
                <a:close/>
              </a:path>
              <a:path w="1509395" h="1483360" extrusionOk="0">
                <a:moveTo>
                  <a:pt x="1508950" y="0"/>
                </a:moveTo>
                <a:lnTo>
                  <a:pt x="76034" y="1408010"/>
                </a:lnTo>
                <a:lnTo>
                  <a:pt x="1508950" y="0"/>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41" name="Google Shape;141;p26"/>
          <p:cNvSpPr/>
          <p:nvPr/>
        </p:nvSpPr>
        <p:spPr>
          <a:xfrm>
            <a:off x="0" y="6"/>
            <a:ext cx="238760" cy="234633"/>
          </a:xfrm>
          <a:custGeom>
            <a:avLst/>
            <a:gdLst/>
            <a:ahLst/>
            <a:cxnLst/>
            <a:rect l="l" t="t" r="r" b="b"/>
            <a:pathLst>
              <a:path w="477520" h="469265" extrusionOk="0">
                <a:moveTo>
                  <a:pt x="477329" y="0"/>
                </a:moveTo>
                <a:lnTo>
                  <a:pt x="136042" y="0"/>
                </a:lnTo>
                <a:lnTo>
                  <a:pt x="0" y="0"/>
                </a:lnTo>
                <a:lnTo>
                  <a:pt x="0" y="468985"/>
                </a:lnTo>
                <a:lnTo>
                  <a:pt x="306666" y="167652"/>
                </a:lnTo>
                <a:lnTo>
                  <a:pt x="477329" y="0"/>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42" name="Google Shape;142;p26"/>
          <p:cNvPicPr preferRelativeResize="0"/>
          <p:nvPr/>
        </p:nvPicPr>
        <p:blipFill rotWithShape="1">
          <a:blip r:embed="rId5">
            <a:alphaModFix/>
          </a:blip>
          <a:srcRect/>
          <a:stretch/>
        </p:blipFill>
        <p:spPr>
          <a:xfrm>
            <a:off x="0" y="0"/>
            <a:ext cx="797182" cy="741368"/>
          </a:xfrm>
          <a:prstGeom prst="rect">
            <a:avLst/>
          </a:prstGeom>
          <a:noFill/>
          <a:ln>
            <a:noFill/>
          </a:ln>
        </p:spPr>
      </p:pic>
      <p:sp>
        <p:nvSpPr>
          <p:cNvPr id="143" name="Google Shape;143;p26"/>
          <p:cNvSpPr/>
          <p:nvPr/>
        </p:nvSpPr>
        <p:spPr>
          <a:xfrm>
            <a:off x="0" y="476853"/>
            <a:ext cx="209232" cy="264795"/>
          </a:xfrm>
          <a:custGeom>
            <a:avLst/>
            <a:gdLst/>
            <a:ahLst/>
            <a:cxnLst/>
            <a:rect l="l" t="t" r="r" b="b"/>
            <a:pathLst>
              <a:path w="418465" h="529590" extrusionOk="0">
                <a:moveTo>
                  <a:pt x="219887" y="3949"/>
                </a:moveTo>
                <a:lnTo>
                  <a:pt x="215950" y="0"/>
                </a:lnTo>
                <a:lnTo>
                  <a:pt x="214172" y="1778"/>
                </a:lnTo>
                <a:lnTo>
                  <a:pt x="218135" y="5664"/>
                </a:lnTo>
                <a:lnTo>
                  <a:pt x="219887" y="3949"/>
                </a:lnTo>
                <a:close/>
              </a:path>
              <a:path w="418465" h="529590" extrusionOk="0">
                <a:moveTo>
                  <a:pt x="418084" y="202145"/>
                </a:moveTo>
                <a:lnTo>
                  <a:pt x="375742" y="159791"/>
                </a:lnTo>
                <a:lnTo>
                  <a:pt x="0" y="529018"/>
                </a:lnTo>
                <a:lnTo>
                  <a:pt x="375386" y="160172"/>
                </a:lnTo>
                <a:lnTo>
                  <a:pt x="418084" y="202145"/>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44" name="Google Shape;144;p26"/>
          <p:cNvSpPr/>
          <p:nvPr/>
        </p:nvSpPr>
        <p:spPr>
          <a:xfrm>
            <a:off x="8923079" y="0"/>
            <a:ext cx="220979" cy="217170"/>
          </a:xfrm>
          <a:custGeom>
            <a:avLst/>
            <a:gdLst/>
            <a:ahLst/>
            <a:cxnLst/>
            <a:rect l="l" t="t" r="r" b="b"/>
            <a:pathLst>
              <a:path w="441959" h="434340" extrusionOk="0">
                <a:moveTo>
                  <a:pt x="441839" y="434143"/>
                </a:moveTo>
                <a:lnTo>
                  <a:pt x="441839" y="0"/>
                </a:lnTo>
                <a:lnTo>
                  <a:pt x="0" y="0"/>
                </a:lnTo>
                <a:lnTo>
                  <a:pt x="441839" y="434143"/>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45" name="Google Shape;145;p26"/>
          <p:cNvSpPr/>
          <p:nvPr/>
        </p:nvSpPr>
        <p:spPr>
          <a:xfrm>
            <a:off x="8923079" y="0"/>
            <a:ext cx="220979" cy="217170"/>
          </a:xfrm>
          <a:custGeom>
            <a:avLst/>
            <a:gdLst/>
            <a:ahLst/>
            <a:cxnLst/>
            <a:rect l="l" t="t" r="r" b="b"/>
            <a:pathLst>
              <a:path w="441959" h="434340" extrusionOk="0">
                <a:moveTo>
                  <a:pt x="441839" y="434143"/>
                </a:moveTo>
                <a:lnTo>
                  <a:pt x="441839" y="0"/>
                </a:lnTo>
                <a:lnTo>
                  <a:pt x="0" y="0"/>
                </a:lnTo>
                <a:lnTo>
                  <a:pt x="441839" y="434143"/>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46" name="Google Shape;146;p26"/>
          <p:cNvSpPr/>
          <p:nvPr/>
        </p:nvSpPr>
        <p:spPr>
          <a:xfrm>
            <a:off x="7959664" y="0"/>
            <a:ext cx="995363" cy="758190"/>
          </a:xfrm>
          <a:custGeom>
            <a:avLst/>
            <a:gdLst/>
            <a:ahLst/>
            <a:cxnLst/>
            <a:rect l="l" t="t" r="r" b="b"/>
            <a:pathLst>
              <a:path w="1990725" h="1516380" extrusionOk="0">
                <a:moveTo>
                  <a:pt x="1990720" y="1076327"/>
                </a:moveTo>
                <a:lnTo>
                  <a:pt x="895359" y="0"/>
                </a:lnTo>
                <a:lnTo>
                  <a:pt x="0" y="0"/>
                </a:lnTo>
                <a:lnTo>
                  <a:pt x="1543040" y="1516246"/>
                </a:lnTo>
                <a:lnTo>
                  <a:pt x="1990720" y="1076327"/>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47" name="Google Shape;147;p26"/>
          <p:cNvSpPr/>
          <p:nvPr/>
        </p:nvSpPr>
        <p:spPr>
          <a:xfrm>
            <a:off x="8407331" y="5"/>
            <a:ext cx="736917" cy="723900"/>
          </a:xfrm>
          <a:custGeom>
            <a:avLst/>
            <a:gdLst/>
            <a:ahLst/>
            <a:cxnLst/>
            <a:rect l="l" t="t" r="r" b="b"/>
            <a:pathLst>
              <a:path w="1473834" h="1447800" extrusionOk="0">
                <a:moveTo>
                  <a:pt x="1473327" y="1447736"/>
                </a:moveTo>
                <a:lnTo>
                  <a:pt x="25" y="0"/>
                </a:lnTo>
                <a:lnTo>
                  <a:pt x="1473327" y="1447736"/>
                </a:lnTo>
                <a:close/>
              </a:path>
              <a:path w="1473834" h="1447800" extrusionOk="0">
                <a:moveTo>
                  <a:pt x="1473327" y="0"/>
                </a:moveTo>
                <a:lnTo>
                  <a:pt x="1031494" y="0"/>
                </a:lnTo>
                <a:lnTo>
                  <a:pt x="25" y="0"/>
                </a:lnTo>
                <a:lnTo>
                  <a:pt x="1250861" y="1229106"/>
                </a:lnTo>
                <a:lnTo>
                  <a:pt x="1256576" y="1234719"/>
                </a:lnTo>
                <a:lnTo>
                  <a:pt x="1473327" y="1447736"/>
                </a:lnTo>
                <a:lnTo>
                  <a:pt x="1473327" y="434136"/>
                </a:lnTo>
                <a:lnTo>
                  <a:pt x="1473327" y="0"/>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48" name="Google Shape;148;p26"/>
          <p:cNvSpPr/>
          <p:nvPr/>
        </p:nvSpPr>
        <p:spPr>
          <a:xfrm>
            <a:off x="8923135" y="6"/>
            <a:ext cx="220979" cy="217170"/>
          </a:xfrm>
          <a:custGeom>
            <a:avLst/>
            <a:gdLst/>
            <a:ahLst/>
            <a:cxnLst/>
            <a:rect l="l" t="t" r="r" b="b"/>
            <a:pathLst>
              <a:path w="441959" h="434340" extrusionOk="0">
                <a:moveTo>
                  <a:pt x="441718" y="0"/>
                </a:moveTo>
                <a:lnTo>
                  <a:pt x="264909" y="0"/>
                </a:lnTo>
                <a:lnTo>
                  <a:pt x="25" y="0"/>
                </a:lnTo>
                <a:lnTo>
                  <a:pt x="132448" y="130136"/>
                </a:lnTo>
                <a:lnTo>
                  <a:pt x="441718" y="433984"/>
                </a:lnTo>
                <a:lnTo>
                  <a:pt x="441718" y="0"/>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49" name="Google Shape;149;p26"/>
          <p:cNvPicPr preferRelativeResize="0"/>
          <p:nvPr/>
        </p:nvPicPr>
        <p:blipFill rotWithShape="1">
          <a:blip r:embed="rId6">
            <a:alphaModFix/>
          </a:blip>
          <a:srcRect/>
          <a:stretch/>
        </p:blipFill>
        <p:spPr>
          <a:xfrm>
            <a:off x="8364626" y="0"/>
            <a:ext cx="779373" cy="723869"/>
          </a:xfrm>
          <a:prstGeom prst="rect">
            <a:avLst/>
          </a:prstGeom>
          <a:noFill/>
          <a:ln>
            <a:noFill/>
          </a:ln>
        </p:spPr>
      </p:pic>
      <p:sp>
        <p:nvSpPr>
          <p:cNvPr id="150" name="Google Shape;150;p26"/>
          <p:cNvSpPr/>
          <p:nvPr/>
        </p:nvSpPr>
        <p:spPr>
          <a:xfrm>
            <a:off x="8933663" y="458089"/>
            <a:ext cx="102235" cy="101282"/>
          </a:xfrm>
          <a:custGeom>
            <a:avLst/>
            <a:gdLst/>
            <a:ahLst/>
            <a:cxnLst/>
            <a:rect l="l" t="t" r="r" b="b"/>
            <a:pathLst>
              <a:path w="204469" h="202565" extrusionOk="0">
                <a:moveTo>
                  <a:pt x="42710" y="160172"/>
                </a:moveTo>
                <a:lnTo>
                  <a:pt x="42341" y="159791"/>
                </a:lnTo>
                <a:lnTo>
                  <a:pt x="0" y="202145"/>
                </a:lnTo>
                <a:lnTo>
                  <a:pt x="42710" y="160172"/>
                </a:lnTo>
                <a:close/>
              </a:path>
              <a:path w="204469" h="202565" extrusionOk="0">
                <a:moveTo>
                  <a:pt x="203911" y="1778"/>
                </a:moveTo>
                <a:lnTo>
                  <a:pt x="202133" y="0"/>
                </a:lnTo>
                <a:lnTo>
                  <a:pt x="198196" y="3949"/>
                </a:lnTo>
                <a:lnTo>
                  <a:pt x="199948" y="5664"/>
                </a:lnTo>
                <a:lnTo>
                  <a:pt x="203911" y="1778"/>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51" name="Google Shape;151;p26"/>
          <p:cNvSpPr/>
          <p:nvPr/>
        </p:nvSpPr>
        <p:spPr>
          <a:xfrm>
            <a:off x="2195576" y="4981575"/>
            <a:ext cx="6948488" cy="161925"/>
          </a:xfrm>
          <a:custGeom>
            <a:avLst/>
            <a:gdLst/>
            <a:ahLst/>
            <a:cxnLst/>
            <a:rect l="l" t="t" r="r" b="b"/>
            <a:pathLst>
              <a:path w="13896975" h="323850" extrusionOk="0">
                <a:moveTo>
                  <a:pt x="13896848" y="323849"/>
                </a:moveTo>
                <a:lnTo>
                  <a:pt x="0" y="323849"/>
                </a:lnTo>
                <a:lnTo>
                  <a:pt x="318867" y="0"/>
                </a:lnTo>
                <a:lnTo>
                  <a:pt x="13896848" y="0"/>
                </a:lnTo>
                <a:lnTo>
                  <a:pt x="13896848" y="323849"/>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52" name="Google Shape;152;p26"/>
          <p:cNvSpPr/>
          <p:nvPr/>
        </p:nvSpPr>
        <p:spPr>
          <a:xfrm>
            <a:off x="0" y="4981575"/>
            <a:ext cx="3135313" cy="161925"/>
          </a:xfrm>
          <a:custGeom>
            <a:avLst/>
            <a:gdLst/>
            <a:ahLst/>
            <a:cxnLst/>
            <a:rect l="l" t="t" r="r" b="b"/>
            <a:pathLst>
              <a:path w="6270625" h="323850" extrusionOk="0">
                <a:moveTo>
                  <a:pt x="5951754" y="323849"/>
                </a:moveTo>
                <a:lnTo>
                  <a:pt x="0" y="323849"/>
                </a:lnTo>
                <a:lnTo>
                  <a:pt x="0" y="0"/>
                </a:lnTo>
                <a:lnTo>
                  <a:pt x="6270621" y="0"/>
                </a:lnTo>
                <a:lnTo>
                  <a:pt x="5951754" y="323849"/>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153" name="Google Shape;153;p26"/>
          <p:cNvSpPr txBox="1">
            <a:spLocks noGrp="1"/>
          </p:cNvSpPr>
          <p:nvPr>
            <p:ph type="title"/>
          </p:nvPr>
        </p:nvSpPr>
        <p:spPr>
          <a:xfrm>
            <a:off x="508000" y="488998"/>
            <a:ext cx="8128200" cy="357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2300" b="1" i="0">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54" name="Google Shape;154;p26"/>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55" name="Google Shape;155;p26"/>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56" name="Google Shape;156;p26"/>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7"/>
        <p:cNvGrpSpPr/>
        <p:nvPr/>
      </p:nvGrpSpPr>
      <p:grpSpPr>
        <a:xfrm>
          <a:off x="0" y="0"/>
          <a:ext cx="0" cy="0"/>
          <a:chOff x="0" y="0"/>
          <a:chExt cx="0" cy="0"/>
        </a:xfrm>
      </p:grpSpPr>
      <p:sp>
        <p:nvSpPr>
          <p:cNvPr id="158" name="Google Shape;158;p27"/>
          <p:cNvSpPr txBox="1">
            <a:spLocks noGrp="1"/>
          </p:cNvSpPr>
          <p:nvPr>
            <p:ph type="ctrTitle"/>
          </p:nvPr>
        </p:nvSpPr>
        <p:spPr>
          <a:xfrm>
            <a:off x="685800" y="1594485"/>
            <a:ext cx="7772400" cy="10803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2300" b="1" i="0">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59" name="Google Shape;159;p27"/>
          <p:cNvSpPr txBox="1">
            <a:spLocks noGrp="1"/>
          </p:cNvSpPr>
          <p:nvPr>
            <p:ph type="subTitle" idx="1"/>
          </p:nvPr>
        </p:nvSpPr>
        <p:spPr>
          <a:xfrm>
            <a:off x="1371600" y="2880360"/>
            <a:ext cx="6400800" cy="1286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1300" b="0" i="0">
                <a:solidFill>
                  <a:schemeClr val="dk1"/>
                </a:solidFill>
                <a:latin typeface="Arial"/>
                <a:ea typeface="Arial"/>
                <a:cs typeface="Arial"/>
                <a:sym typeface="Arial"/>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60" name="Google Shape;160;p27"/>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1" name="Google Shape;161;p27"/>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2" name="Google Shape;162;p27"/>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508000" y="488998"/>
            <a:ext cx="8128200" cy="357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2300" b="1" i="0">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5" name="Google Shape;165;p28"/>
          <p:cNvSpPr txBox="1">
            <a:spLocks noGrp="1"/>
          </p:cNvSpPr>
          <p:nvPr>
            <p:ph type="body" idx="1"/>
          </p:nvPr>
        </p:nvSpPr>
        <p:spPr>
          <a:xfrm>
            <a:off x="457200" y="1183005"/>
            <a:ext cx="3977700" cy="33948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700"/>
              <a:buNone/>
              <a:defRPr/>
            </a:lvl1pPr>
            <a:lvl2pPr marL="914400" lvl="1" indent="-228600" algn="l">
              <a:spcBef>
                <a:spcPts val="0"/>
              </a:spcBef>
              <a:spcAft>
                <a:spcPts val="0"/>
              </a:spcAft>
              <a:buSzPts val="700"/>
              <a:buNone/>
              <a:defRPr/>
            </a:lvl2pPr>
            <a:lvl3pPr marL="1371600" lvl="2" indent="-228600" algn="l">
              <a:spcBef>
                <a:spcPts val="0"/>
              </a:spcBef>
              <a:spcAft>
                <a:spcPts val="0"/>
              </a:spcAft>
              <a:buSzPts val="700"/>
              <a:buNone/>
              <a:defRPr/>
            </a:lvl3pPr>
            <a:lvl4pPr marL="1828800" lvl="3" indent="-228600" algn="l">
              <a:spcBef>
                <a:spcPts val="0"/>
              </a:spcBef>
              <a:spcAft>
                <a:spcPts val="0"/>
              </a:spcAft>
              <a:buSzPts val="700"/>
              <a:buNone/>
              <a:defRPr/>
            </a:lvl4pPr>
            <a:lvl5pPr marL="2286000" lvl="4" indent="-228600" algn="l">
              <a:spcBef>
                <a:spcPts val="0"/>
              </a:spcBef>
              <a:spcAft>
                <a:spcPts val="0"/>
              </a:spcAft>
              <a:buSzPts val="700"/>
              <a:buNone/>
              <a:defRPr/>
            </a:lvl5pPr>
            <a:lvl6pPr marL="2743200" lvl="5" indent="-228600" algn="l">
              <a:spcBef>
                <a:spcPts val="0"/>
              </a:spcBef>
              <a:spcAft>
                <a:spcPts val="0"/>
              </a:spcAft>
              <a:buSzPts val="700"/>
              <a:buNone/>
              <a:defRPr/>
            </a:lvl6pPr>
            <a:lvl7pPr marL="3200400" lvl="6" indent="-228600" algn="l">
              <a:spcBef>
                <a:spcPts val="0"/>
              </a:spcBef>
              <a:spcAft>
                <a:spcPts val="0"/>
              </a:spcAft>
              <a:buSzPts val="700"/>
              <a:buNone/>
              <a:defRPr/>
            </a:lvl7pPr>
            <a:lvl8pPr marL="3657600" lvl="7" indent="-228600" algn="l">
              <a:spcBef>
                <a:spcPts val="0"/>
              </a:spcBef>
              <a:spcAft>
                <a:spcPts val="0"/>
              </a:spcAft>
              <a:buSzPts val="700"/>
              <a:buNone/>
              <a:defRPr/>
            </a:lvl8pPr>
            <a:lvl9pPr marL="4114800" lvl="8" indent="-228600" algn="l">
              <a:spcBef>
                <a:spcPts val="0"/>
              </a:spcBef>
              <a:spcAft>
                <a:spcPts val="0"/>
              </a:spcAft>
              <a:buSzPts val="700"/>
              <a:buNone/>
              <a:defRPr/>
            </a:lvl9pPr>
          </a:lstStyle>
          <a:p>
            <a:endParaRPr/>
          </a:p>
        </p:txBody>
      </p:sp>
      <p:sp>
        <p:nvSpPr>
          <p:cNvPr id="166" name="Google Shape;166;p28"/>
          <p:cNvSpPr txBox="1">
            <a:spLocks noGrp="1"/>
          </p:cNvSpPr>
          <p:nvPr>
            <p:ph type="body" idx="2"/>
          </p:nvPr>
        </p:nvSpPr>
        <p:spPr>
          <a:xfrm>
            <a:off x="4709160" y="1183005"/>
            <a:ext cx="3977700" cy="339480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700"/>
              <a:buNone/>
              <a:defRPr/>
            </a:lvl1pPr>
            <a:lvl2pPr marL="914400" lvl="1" indent="-228600" algn="l">
              <a:spcBef>
                <a:spcPts val="0"/>
              </a:spcBef>
              <a:spcAft>
                <a:spcPts val="0"/>
              </a:spcAft>
              <a:buSzPts val="700"/>
              <a:buNone/>
              <a:defRPr/>
            </a:lvl2pPr>
            <a:lvl3pPr marL="1371600" lvl="2" indent="-228600" algn="l">
              <a:spcBef>
                <a:spcPts val="0"/>
              </a:spcBef>
              <a:spcAft>
                <a:spcPts val="0"/>
              </a:spcAft>
              <a:buSzPts val="700"/>
              <a:buNone/>
              <a:defRPr/>
            </a:lvl3pPr>
            <a:lvl4pPr marL="1828800" lvl="3" indent="-228600" algn="l">
              <a:spcBef>
                <a:spcPts val="0"/>
              </a:spcBef>
              <a:spcAft>
                <a:spcPts val="0"/>
              </a:spcAft>
              <a:buSzPts val="700"/>
              <a:buNone/>
              <a:defRPr/>
            </a:lvl4pPr>
            <a:lvl5pPr marL="2286000" lvl="4" indent="-228600" algn="l">
              <a:spcBef>
                <a:spcPts val="0"/>
              </a:spcBef>
              <a:spcAft>
                <a:spcPts val="0"/>
              </a:spcAft>
              <a:buSzPts val="700"/>
              <a:buNone/>
              <a:defRPr/>
            </a:lvl5pPr>
            <a:lvl6pPr marL="2743200" lvl="5" indent="-228600" algn="l">
              <a:spcBef>
                <a:spcPts val="0"/>
              </a:spcBef>
              <a:spcAft>
                <a:spcPts val="0"/>
              </a:spcAft>
              <a:buSzPts val="700"/>
              <a:buNone/>
              <a:defRPr/>
            </a:lvl6pPr>
            <a:lvl7pPr marL="3200400" lvl="6" indent="-228600" algn="l">
              <a:spcBef>
                <a:spcPts val="0"/>
              </a:spcBef>
              <a:spcAft>
                <a:spcPts val="0"/>
              </a:spcAft>
              <a:buSzPts val="700"/>
              <a:buNone/>
              <a:defRPr/>
            </a:lvl7pPr>
            <a:lvl8pPr marL="3657600" lvl="7" indent="-228600" algn="l">
              <a:spcBef>
                <a:spcPts val="0"/>
              </a:spcBef>
              <a:spcAft>
                <a:spcPts val="0"/>
              </a:spcAft>
              <a:buSzPts val="700"/>
              <a:buNone/>
              <a:defRPr/>
            </a:lvl8pPr>
            <a:lvl9pPr marL="4114800" lvl="8" indent="-228600" algn="l">
              <a:spcBef>
                <a:spcPts val="0"/>
              </a:spcBef>
              <a:spcAft>
                <a:spcPts val="0"/>
              </a:spcAft>
              <a:buSzPts val="700"/>
              <a:buNone/>
              <a:defRPr/>
            </a:lvl9pPr>
          </a:lstStyle>
          <a:p>
            <a:endParaRPr/>
          </a:p>
        </p:txBody>
      </p:sp>
      <p:sp>
        <p:nvSpPr>
          <p:cNvPr id="167" name="Google Shape;167;p28"/>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8" name="Google Shape;168;p28"/>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a:solidFill>
                  <a:srgbClr val="888888"/>
                </a:solidFil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69" name="Google Shape;169;p28"/>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70"/>
        <p:cNvGrpSpPr/>
        <p:nvPr/>
      </p:nvGrpSpPr>
      <p:grpSpPr>
        <a:xfrm>
          <a:off x="0" y="0"/>
          <a:ext cx="0" cy="0"/>
          <a:chOff x="0" y="0"/>
          <a:chExt cx="0" cy="0"/>
        </a:xfrm>
      </p:grpSpPr>
      <p:sp>
        <p:nvSpPr>
          <p:cNvPr id="171" name="Google Shape;171;p2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sp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72" name="Google Shape;172;p2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sp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73" name="Google Shape;173;p29"/>
          <p:cNvSpPr txBox="1">
            <a:spLocks noGrp="1"/>
          </p:cNvSpPr>
          <p:nvPr>
            <p:ph type="sldNum" idx="12"/>
          </p:nvPr>
        </p:nvSpPr>
        <p:spPr>
          <a:xfrm>
            <a:off x="3276600" y="3178175"/>
            <a:ext cx="1066800" cy="184800"/>
          </a:xfrm>
          <a:prstGeom prst="rect">
            <a:avLst/>
          </a:prstGeom>
          <a:noFill/>
          <a:ln>
            <a:noFill/>
          </a:ln>
        </p:spPr>
        <p:txBody>
          <a:bodyPr spcFirstLastPara="1" wrap="square" lIns="45725" tIns="22850" rIns="45725" bIns="2285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628650" y="273844"/>
            <a:ext cx="7886700" cy="9945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300"/>
              <a:buFont typeface="PT Sans"/>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30"/>
          <p:cNvSpPr txBox="1">
            <a:spLocks noGrp="1"/>
          </p:cNvSpPr>
          <p:nvPr>
            <p:ph type="body" idx="1"/>
          </p:nvPr>
        </p:nvSpPr>
        <p:spPr>
          <a:xfrm>
            <a:off x="1028700" y="1125750"/>
            <a:ext cx="7645500" cy="33462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Clr>
                <a:schemeClr val="dk2"/>
              </a:buClr>
              <a:buSzPts val="2100"/>
              <a:buChar char="●"/>
              <a:defRPr sz="2100">
                <a:latin typeface="Open Sans"/>
                <a:ea typeface="Open Sans"/>
                <a:cs typeface="Open Sans"/>
                <a:sym typeface="Open Sans"/>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7" name="Google Shape;177;p30"/>
          <p:cNvSpPr txBox="1">
            <a:spLocks noGrp="1"/>
          </p:cNvSpPr>
          <p:nvPr>
            <p:ph type="body" idx="2"/>
          </p:nvPr>
        </p:nvSpPr>
        <p:spPr>
          <a:xfrm>
            <a:off x="4629150" y="1369219"/>
            <a:ext cx="3886200" cy="3102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311700" y="445025"/>
            <a:ext cx="8520600" cy="572700"/>
          </a:xfrm>
          <a:prstGeom prst="rect">
            <a:avLst/>
          </a:prstGeom>
        </p:spPr>
        <p:txBody>
          <a:bodyPr spcFirstLastPara="1" wrap="square" lIns="0" tIns="0" rIns="0" bIns="0" anchor="t" anchorCtr="0">
            <a:spAutoFit/>
          </a:bodyPr>
          <a:lstStyle>
            <a:lvl1pPr lvl="0">
              <a:spcBef>
                <a:spcPts val="0"/>
              </a:spcBef>
              <a:spcAft>
                <a:spcPts val="0"/>
              </a:spcAft>
              <a:buSzPts val="7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80" name="Google Shape;180;p31"/>
          <p:cNvSpPr txBox="1">
            <a:spLocks noGrp="1"/>
          </p:cNvSpPr>
          <p:nvPr>
            <p:ph type="body" idx="1"/>
          </p:nvPr>
        </p:nvSpPr>
        <p:spPr>
          <a:xfrm>
            <a:off x="311700" y="1152475"/>
            <a:ext cx="8520600" cy="3416400"/>
          </a:xfrm>
          <a:prstGeom prst="rect">
            <a:avLst/>
          </a:prstGeom>
        </p:spPr>
        <p:txBody>
          <a:bodyPr spcFirstLastPara="1" wrap="square" lIns="0" tIns="0" rIns="0" bIns="0" anchor="t" anchorCtr="0">
            <a:spAutoFit/>
          </a:bodyPr>
          <a:lstStyle>
            <a:lvl1pPr marL="457200" lvl="0" indent="-228600">
              <a:spcBef>
                <a:spcPts val="0"/>
              </a:spcBef>
              <a:spcAft>
                <a:spcPts val="0"/>
              </a:spcAft>
              <a:buSzPts val="700"/>
              <a:buNone/>
              <a:defRPr/>
            </a:lvl1pPr>
            <a:lvl2pPr marL="914400" lvl="1" indent="-228600">
              <a:spcBef>
                <a:spcPts val="0"/>
              </a:spcBef>
              <a:spcAft>
                <a:spcPts val="0"/>
              </a:spcAft>
              <a:buSzPts val="700"/>
              <a:buNone/>
              <a:defRPr/>
            </a:lvl2pPr>
            <a:lvl3pPr marL="1371600" lvl="2" indent="-228600">
              <a:spcBef>
                <a:spcPts val="0"/>
              </a:spcBef>
              <a:spcAft>
                <a:spcPts val="0"/>
              </a:spcAft>
              <a:buSzPts val="700"/>
              <a:buNone/>
              <a:defRPr/>
            </a:lvl3pPr>
            <a:lvl4pPr marL="1828800" lvl="3" indent="-228600">
              <a:spcBef>
                <a:spcPts val="0"/>
              </a:spcBef>
              <a:spcAft>
                <a:spcPts val="0"/>
              </a:spcAft>
              <a:buSzPts val="700"/>
              <a:buNone/>
              <a:defRPr/>
            </a:lvl4pPr>
            <a:lvl5pPr marL="2286000" lvl="4" indent="-228600">
              <a:spcBef>
                <a:spcPts val="0"/>
              </a:spcBef>
              <a:spcAft>
                <a:spcPts val="0"/>
              </a:spcAft>
              <a:buSzPts val="700"/>
              <a:buNone/>
              <a:defRPr/>
            </a:lvl5pPr>
            <a:lvl6pPr marL="2743200" lvl="5" indent="-228600">
              <a:spcBef>
                <a:spcPts val="0"/>
              </a:spcBef>
              <a:spcAft>
                <a:spcPts val="0"/>
              </a:spcAft>
              <a:buSzPts val="700"/>
              <a:buNone/>
              <a:defRPr/>
            </a:lvl6pPr>
            <a:lvl7pPr marL="3200400" lvl="6" indent="-228600">
              <a:spcBef>
                <a:spcPts val="0"/>
              </a:spcBef>
              <a:spcAft>
                <a:spcPts val="0"/>
              </a:spcAft>
              <a:buSzPts val="700"/>
              <a:buNone/>
              <a:defRPr/>
            </a:lvl7pPr>
            <a:lvl8pPr marL="3657600" lvl="7" indent="-228600">
              <a:spcBef>
                <a:spcPts val="0"/>
              </a:spcBef>
              <a:spcAft>
                <a:spcPts val="0"/>
              </a:spcAft>
              <a:buSzPts val="700"/>
              <a:buNone/>
              <a:defRPr/>
            </a:lvl8pPr>
            <a:lvl9pPr marL="4114800" lvl="8" indent="-228600">
              <a:spcBef>
                <a:spcPts val="0"/>
              </a:spcBef>
              <a:spcAft>
                <a:spcPts val="0"/>
              </a:spcAft>
              <a:buSzPts val="700"/>
              <a:buNone/>
              <a:defRPr/>
            </a:lvl9pPr>
          </a:lstStyle>
          <a:p>
            <a:endParaRPr/>
          </a:p>
        </p:txBody>
      </p:sp>
      <p:sp>
        <p:nvSpPr>
          <p:cNvPr id="181" name="Google Shape;181;p31"/>
          <p:cNvSpPr txBox="1">
            <a:spLocks noGrp="1"/>
          </p:cNvSpPr>
          <p:nvPr>
            <p:ph type="sldNum" idx="12"/>
          </p:nvPr>
        </p:nvSpPr>
        <p:spPr>
          <a:xfrm>
            <a:off x="8472458" y="4663217"/>
            <a:ext cx="548700" cy="138600"/>
          </a:xfrm>
          <a:prstGeom prst="rect">
            <a:avLst/>
          </a:prstGeom>
        </p:spPr>
        <p:txBody>
          <a:bodyPr spcFirstLastPara="1" wrap="square" lIns="0" tIns="0" rIns="0" bIns="0" anchor="t"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4">
  <p:cSld name="OBJECT_6">
    <p:bg>
      <p:bgPr>
        <a:solidFill>
          <a:schemeClr val="lt1"/>
        </a:solidFill>
        <a:effectLst/>
      </p:bgPr>
    </p:bg>
    <p:spTree>
      <p:nvGrpSpPr>
        <p:cNvPr id="1" name="Shape 182"/>
        <p:cNvGrpSpPr/>
        <p:nvPr/>
      </p:nvGrpSpPr>
      <p:grpSpPr>
        <a:xfrm>
          <a:off x="0" y="0"/>
          <a:ext cx="0" cy="0"/>
          <a:chOff x="0" y="0"/>
          <a:chExt cx="0" cy="0"/>
        </a:xfrm>
      </p:grpSpPr>
      <p:sp>
        <p:nvSpPr>
          <p:cNvPr id="183" name="Google Shape;183;p32"/>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184" name="Google Shape;184;p32"/>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185" name="Google Shape;185;p32"/>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186" name="Google Shape;186;p32"/>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187" name="Google Shape;187;p32"/>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2"/>
        <p:cNvGrpSpPr/>
        <p:nvPr/>
      </p:nvGrpSpPr>
      <p:grpSpPr>
        <a:xfrm>
          <a:off x="0" y="0"/>
          <a:ext cx="0" cy="0"/>
          <a:chOff x="0" y="0"/>
          <a:chExt cx="0" cy="0"/>
        </a:xfrm>
      </p:grpSpPr>
      <p:sp>
        <p:nvSpPr>
          <p:cNvPr id="193" name="Google Shape;193;p3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94" name="Google Shape;194;p3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95" name="Google Shape;19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8" name="Google Shape;198;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1" name="Google Shape;201;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2" name="Google Shape;20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3"/>
        <p:cNvGrpSpPr/>
        <p:nvPr/>
      </p:nvGrpSpPr>
      <p:grpSpPr>
        <a:xfrm>
          <a:off x="0" y="0"/>
          <a:ext cx="0" cy="0"/>
          <a:chOff x="0" y="0"/>
          <a:chExt cx="0" cy="0"/>
        </a:xfrm>
      </p:grpSpPr>
      <p:sp>
        <p:nvSpPr>
          <p:cNvPr id="204" name="Google Shape;20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5" name="Google Shape;205;p3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6" name="Google Shape;206;p3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7" name="Google Shape;20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0" name="Google Shape;21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1"/>
        <p:cNvGrpSpPr/>
        <p:nvPr/>
      </p:nvGrpSpPr>
      <p:grpSpPr>
        <a:xfrm>
          <a:off x="0" y="0"/>
          <a:ext cx="0" cy="0"/>
          <a:chOff x="0" y="0"/>
          <a:chExt cx="0" cy="0"/>
        </a:xfrm>
      </p:grpSpPr>
      <p:sp>
        <p:nvSpPr>
          <p:cNvPr id="212" name="Google Shape;212;p3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13" name="Google Shape;213;p3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4" name="Google Shape;21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5"/>
        <p:cNvGrpSpPr/>
        <p:nvPr/>
      </p:nvGrpSpPr>
      <p:grpSpPr>
        <a:xfrm>
          <a:off x="0" y="0"/>
          <a:ext cx="0" cy="0"/>
          <a:chOff x="0" y="0"/>
          <a:chExt cx="0" cy="0"/>
        </a:xfrm>
      </p:grpSpPr>
      <p:sp>
        <p:nvSpPr>
          <p:cNvPr id="216" name="Google Shape;216;p4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17" name="Google Shape;21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8"/>
        <p:cNvGrpSpPr/>
        <p:nvPr/>
      </p:nvGrpSpPr>
      <p:grpSpPr>
        <a:xfrm>
          <a:off x="0" y="0"/>
          <a:ext cx="0" cy="0"/>
          <a:chOff x="0" y="0"/>
          <a:chExt cx="0" cy="0"/>
        </a:xfrm>
      </p:grpSpPr>
      <p:sp>
        <p:nvSpPr>
          <p:cNvPr id="219" name="Google Shape;219;p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1" name="Google Shape;221;p4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22" name="Google Shape;222;p4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3" name="Google Shape;22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4"/>
        <p:cNvGrpSpPr/>
        <p:nvPr/>
      </p:nvGrpSpPr>
      <p:grpSpPr>
        <a:xfrm>
          <a:off x="0" y="0"/>
          <a:ext cx="0" cy="0"/>
          <a:chOff x="0" y="0"/>
          <a:chExt cx="0" cy="0"/>
        </a:xfrm>
      </p:grpSpPr>
      <p:sp>
        <p:nvSpPr>
          <p:cNvPr id="225" name="Google Shape;225;p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226" name="Google Shape;226;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7"/>
        <p:cNvGrpSpPr/>
        <p:nvPr/>
      </p:nvGrpSpPr>
      <p:grpSpPr>
        <a:xfrm>
          <a:off x="0" y="0"/>
          <a:ext cx="0" cy="0"/>
          <a:chOff x="0" y="0"/>
          <a:chExt cx="0" cy="0"/>
        </a:xfrm>
      </p:grpSpPr>
      <p:sp>
        <p:nvSpPr>
          <p:cNvPr id="228" name="Google Shape;228;p4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9" name="Google Shape;229;p4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230" name="Google Shape;230;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1"/>
        <p:cNvGrpSpPr/>
        <p:nvPr/>
      </p:nvGrpSpPr>
      <p:grpSpPr>
        <a:xfrm>
          <a:off x="0" y="0"/>
          <a:ext cx="0" cy="0"/>
          <a:chOff x="0" y="0"/>
          <a:chExt cx="0" cy="0"/>
        </a:xfrm>
      </p:grpSpPr>
      <p:sp>
        <p:nvSpPr>
          <p:cNvPr id="232" name="Google Shape;23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Blank 3">
  <p:cSld name="OBJECT_3">
    <p:bg>
      <p:bgPr>
        <a:solidFill>
          <a:schemeClr val="lt1"/>
        </a:solidFill>
        <a:effectLst/>
      </p:bgPr>
    </p:bg>
    <p:spTree>
      <p:nvGrpSpPr>
        <p:cNvPr id="1" name="Shape 233"/>
        <p:cNvGrpSpPr/>
        <p:nvPr/>
      </p:nvGrpSpPr>
      <p:grpSpPr>
        <a:xfrm>
          <a:off x="0" y="0"/>
          <a:ext cx="0" cy="0"/>
          <a:chOff x="0" y="0"/>
          <a:chExt cx="0" cy="0"/>
        </a:xfrm>
      </p:grpSpPr>
      <p:sp>
        <p:nvSpPr>
          <p:cNvPr id="234" name="Google Shape;234;p45"/>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235" name="Google Shape;235;p45"/>
          <p:cNvPicPr preferRelativeResize="0"/>
          <p:nvPr/>
        </p:nvPicPr>
        <p:blipFill rotWithShape="1">
          <a:blip r:embed="rId2">
            <a:alphaModFix/>
          </a:blip>
          <a:srcRect/>
          <a:stretch/>
        </p:blipFill>
        <p:spPr>
          <a:xfrm>
            <a:off x="4481133" y="4151891"/>
            <a:ext cx="1804074" cy="991609"/>
          </a:xfrm>
          <a:prstGeom prst="rect">
            <a:avLst/>
          </a:prstGeom>
          <a:noFill/>
          <a:ln>
            <a:noFill/>
          </a:ln>
        </p:spPr>
      </p:pic>
      <p:sp>
        <p:nvSpPr>
          <p:cNvPr id="236" name="Google Shape;236;p4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a:lnSpc>
                <a:spcPct val="100000"/>
              </a:lnSpc>
              <a:spcBef>
                <a:spcPts val="0"/>
              </a:spcBef>
              <a:spcAft>
                <a:spcPts val="0"/>
              </a:spcAft>
              <a:buClr>
                <a:srgbClr val="000000"/>
              </a:buClr>
              <a:buSzPts val="700"/>
              <a:buFont typeface="Arial"/>
              <a:buNone/>
              <a:defRPr sz="7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237" name="Google Shape;237;p4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a:lnSpc>
                <a:spcPct val="100000"/>
              </a:lnSpc>
              <a:spcBef>
                <a:spcPts val="0"/>
              </a:spcBef>
              <a:spcAft>
                <a:spcPts val="0"/>
              </a:spcAft>
              <a:buClr>
                <a:srgbClr val="000000"/>
              </a:buClr>
              <a:buSzPts val="700"/>
              <a:buFont typeface="Arial"/>
              <a:buNone/>
              <a:defRPr sz="7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238" name="Google Shape;238;p45"/>
          <p:cNvSpPr txBox="1">
            <a:spLocks noGrp="1"/>
          </p:cNvSpPr>
          <p:nvPr>
            <p:ph type="sldNum" idx="12"/>
          </p:nvPr>
        </p:nvSpPr>
        <p:spPr>
          <a:xfrm>
            <a:off x="6583681"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1">
  <p:cSld name="OBJECT_4">
    <p:bg>
      <p:bgPr>
        <a:solidFill>
          <a:schemeClr val="lt1"/>
        </a:solidFill>
        <a:effectLst/>
      </p:bgPr>
    </p:bg>
    <p:spTree>
      <p:nvGrpSpPr>
        <p:cNvPr id="1" name="Shape 239"/>
        <p:cNvGrpSpPr/>
        <p:nvPr/>
      </p:nvGrpSpPr>
      <p:grpSpPr>
        <a:xfrm>
          <a:off x="0" y="0"/>
          <a:ext cx="0" cy="0"/>
          <a:chOff x="0" y="0"/>
          <a:chExt cx="0" cy="0"/>
        </a:xfrm>
      </p:grpSpPr>
      <p:sp>
        <p:nvSpPr>
          <p:cNvPr id="240" name="Google Shape;240;p46"/>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241" name="Google Shape;241;p46"/>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242" name="Google Shape;242;p46"/>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43" name="Google Shape;243;p46"/>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44" name="Google Shape;244;p46"/>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2">
  <p:cSld name="OBJECT_5">
    <p:bg>
      <p:bgPr>
        <a:solidFill>
          <a:schemeClr val="lt1"/>
        </a:solidFill>
        <a:effectLst/>
      </p:bgPr>
    </p:bg>
    <p:spTree>
      <p:nvGrpSpPr>
        <p:cNvPr id="1" name="Shape 245"/>
        <p:cNvGrpSpPr/>
        <p:nvPr/>
      </p:nvGrpSpPr>
      <p:grpSpPr>
        <a:xfrm>
          <a:off x="0" y="0"/>
          <a:ext cx="0" cy="0"/>
          <a:chOff x="0" y="0"/>
          <a:chExt cx="0" cy="0"/>
        </a:xfrm>
      </p:grpSpPr>
      <p:sp>
        <p:nvSpPr>
          <p:cNvPr id="246" name="Google Shape;246;p47"/>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247" name="Google Shape;247;p47"/>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248" name="Google Shape;248;p47"/>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100"/>
              <a:buNone/>
              <a:defRPr sz="1100">
                <a:solidFill>
                  <a:srgbClr val="888888"/>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249" name="Google Shape;249;p47"/>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100"/>
              <a:buNone/>
              <a:defRPr sz="1100">
                <a:solidFill>
                  <a:srgbClr val="888888"/>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250" name="Google Shape;250;p47"/>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lank 2 1">
  <p:cSld name="OBJECT_2">
    <p:bg>
      <p:bgPr>
        <a:solidFill>
          <a:schemeClr val="lt1"/>
        </a:solidFill>
        <a:effectLst/>
      </p:bgPr>
    </p:bg>
    <p:spTree>
      <p:nvGrpSpPr>
        <p:cNvPr id="1" name="Shape 251"/>
        <p:cNvGrpSpPr/>
        <p:nvPr/>
      </p:nvGrpSpPr>
      <p:grpSpPr>
        <a:xfrm>
          <a:off x="0" y="0"/>
          <a:ext cx="0" cy="0"/>
          <a:chOff x="0" y="0"/>
          <a:chExt cx="0" cy="0"/>
        </a:xfrm>
      </p:grpSpPr>
      <p:sp>
        <p:nvSpPr>
          <p:cNvPr id="252" name="Google Shape;252;p48"/>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253" name="Google Shape;253;p48"/>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254" name="Google Shape;254;p4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55" name="Google Shape;255;p4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56" name="Google Shape;256;p48"/>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1">
  <p:cSld name="Picture with Caption">
    <p:bg>
      <p:bgPr>
        <a:solidFill>
          <a:schemeClr val="lt1"/>
        </a:solidFill>
        <a:effectLst/>
      </p:bgPr>
    </p:bg>
    <p:spTree>
      <p:nvGrpSpPr>
        <p:cNvPr id="1" name="Shape 257"/>
        <p:cNvGrpSpPr/>
        <p:nvPr/>
      </p:nvGrpSpPr>
      <p:grpSpPr>
        <a:xfrm>
          <a:off x="0" y="0"/>
          <a:ext cx="0" cy="0"/>
          <a:chOff x="0" y="0"/>
          <a:chExt cx="0" cy="0"/>
        </a:xfrm>
      </p:grpSpPr>
      <p:sp>
        <p:nvSpPr>
          <p:cNvPr id="258" name="Google Shape;258;p49"/>
          <p:cNvSpPr>
            <a:spLocks noGrp="1"/>
          </p:cNvSpPr>
          <p:nvPr>
            <p:ph type="pic" idx="2"/>
          </p:nvPr>
        </p:nvSpPr>
        <p:spPr>
          <a:xfrm>
            <a:off x="3151762" y="512380"/>
            <a:ext cx="5537400" cy="4092300"/>
          </a:xfrm>
          <a:prstGeom prst="rect">
            <a:avLst/>
          </a:prstGeom>
          <a:noFill/>
          <a:ln>
            <a:noFill/>
          </a:ln>
        </p:spPr>
      </p:sp>
      <p:sp>
        <p:nvSpPr>
          <p:cNvPr id="259" name="Google Shape;259;p49"/>
          <p:cNvSpPr txBox="1">
            <a:spLocks noGrp="1"/>
          </p:cNvSpPr>
          <p:nvPr>
            <p:ph type="sldNum" idx="12"/>
          </p:nvPr>
        </p:nvSpPr>
        <p:spPr>
          <a:xfrm>
            <a:off x="6457950" y="4988859"/>
            <a:ext cx="2057400" cy="139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1pPr>
            <a:lvl2pPr marL="0" marR="0" lvl="1" indent="0" algn="l">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2pPr>
            <a:lvl3pPr marL="0" marR="0" lvl="2" indent="0" algn="l">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3pPr>
            <a:lvl4pPr marL="0" marR="0" lvl="3" indent="0" algn="l">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4pPr>
            <a:lvl5pPr marL="0" marR="0" lvl="4" indent="0" algn="l">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5pPr>
            <a:lvl6pPr marL="0" marR="0" lvl="5" indent="0" algn="l">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6pPr>
            <a:lvl7pPr marL="0" marR="0" lvl="6" indent="0" algn="l">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7pPr>
            <a:lvl8pPr marL="0" marR="0" lvl="7" indent="0" algn="l">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8pPr>
            <a:lvl9pPr marL="0" marR="0" lvl="8" indent="0" algn="l">
              <a:lnSpc>
                <a:spcPct val="100000"/>
              </a:lnSpc>
              <a:spcBef>
                <a:spcPts val="0"/>
              </a:spcBef>
              <a:spcAft>
                <a:spcPts val="0"/>
              </a:spcAft>
              <a:buClr>
                <a:srgbClr val="000000"/>
              </a:buClr>
              <a:buSzPts val="1100"/>
              <a:buFont typeface="Arial"/>
              <a:buNone/>
              <a:defRPr sz="1100" b="0" i="0" u="none" strike="noStrike" cap="none">
                <a:solidFill>
                  <a:srgbClr val="A0C8B4"/>
                </a:solidFill>
                <a:latin typeface="PT Sans"/>
                <a:ea typeface="PT Sans"/>
                <a:cs typeface="PT Sans"/>
                <a:sym typeface="PT Sans"/>
              </a:defRPr>
            </a:lvl9pPr>
          </a:lstStyle>
          <a:p>
            <a:pPr marL="0" lvl="0" indent="0" algn="l" rtl="0">
              <a:spcBef>
                <a:spcPts val="0"/>
              </a:spcBef>
              <a:spcAft>
                <a:spcPts val="0"/>
              </a:spcAft>
              <a:buNone/>
            </a:pPr>
            <a:fld id="{00000000-1234-1234-1234-123412341234}" type="slidenum">
              <a:rPr lang="en"/>
              <a:t>‹#›</a:t>
            </a:fld>
            <a:endParaRPr/>
          </a:p>
        </p:txBody>
      </p:sp>
      <p:sp>
        <p:nvSpPr>
          <p:cNvPr id="260" name="Google Shape;260;p49"/>
          <p:cNvSpPr txBox="1">
            <a:spLocks noGrp="1"/>
          </p:cNvSpPr>
          <p:nvPr>
            <p:ph type="body" idx="1"/>
          </p:nvPr>
        </p:nvSpPr>
        <p:spPr>
          <a:xfrm>
            <a:off x="462730" y="2575397"/>
            <a:ext cx="2258100" cy="2029500"/>
          </a:xfrm>
          <a:prstGeom prst="rect">
            <a:avLst/>
          </a:prstGeom>
          <a:noFill/>
          <a:ln>
            <a:noFill/>
          </a:ln>
        </p:spPr>
        <p:txBody>
          <a:bodyPr spcFirstLastPara="1" wrap="square" lIns="0" tIns="34275" rIns="68575" bIns="34275" anchor="t" anchorCtr="0">
            <a:noAutofit/>
          </a:bodyPr>
          <a:lstStyle>
            <a:lvl1pPr marL="457200" marR="0" lvl="0" indent="-228600" algn="l">
              <a:lnSpc>
                <a:spcPct val="90000"/>
              </a:lnSpc>
              <a:spcBef>
                <a:spcPts val="800"/>
              </a:spcBef>
              <a:spcAft>
                <a:spcPts val="0"/>
              </a:spcAft>
              <a:buClr>
                <a:srgbClr val="363636"/>
              </a:buClr>
              <a:buSzPts val="1800"/>
              <a:buFont typeface="Arial"/>
              <a:buNone/>
              <a:defRPr sz="1800" b="0" i="0" u="none" strike="noStrike" cap="none">
                <a:solidFill>
                  <a:srgbClr val="363636"/>
                </a:solidFill>
                <a:latin typeface="PT Sans"/>
                <a:ea typeface="PT Sans"/>
                <a:cs typeface="PT Sans"/>
                <a:sym typeface="PT Sans"/>
              </a:defRPr>
            </a:lvl1pPr>
            <a:lvl2pPr marL="914400" marR="0" lvl="1" indent="-228600" algn="l">
              <a:lnSpc>
                <a:spcPct val="90000"/>
              </a:lnSpc>
              <a:spcBef>
                <a:spcPts val="400"/>
              </a:spcBef>
              <a:spcAft>
                <a:spcPts val="0"/>
              </a:spcAft>
              <a:buClr>
                <a:srgbClr val="363636"/>
              </a:buClr>
              <a:buSzPts val="1800"/>
              <a:buFont typeface="Arial"/>
              <a:buNone/>
              <a:defRPr sz="1800" b="0" i="0" u="none" strike="noStrike" cap="none">
                <a:solidFill>
                  <a:srgbClr val="363636"/>
                </a:solidFill>
                <a:latin typeface="PT Sans"/>
                <a:ea typeface="PT Sans"/>
                <a:cs typeface="PT Sans"/>
                <a:sym typeface="PT Sans"/>
              </a:defRPr>
            </a:lvl2pPr>
            <a:lvl3pPr marL="1371600" marR="0" lvl="2" indent="-228600" algn="l">
              <a:lnSpc>
                <a:spcPct val="90000"/>
              </a:lnSpc>
              <a:spcBef>
                <a:spcPts val="400"/>
              </a:spcBef>
              <a:spcAft>
                <a:spcPts val="0"/>
              </a:spcAft>
              <a:buClr>
                <a:srgbClr val="363636"/>
              </a:buClr>
              <a:buSzPts val="1500"/>
              <a:buFont typeface="Arial"/>
              <a:buNone/>
              <a:defRPr sz="1500" b="0" i="0" u="none" strike="noStrike" cap="none">
                <a:solidFill>
                  <a:srgbClr val="363636"/>
                </a:solidFill>
                <a:latin typeface="PT Sans"/>
                <a:ea typeface="PT Sans"/>
                <a:cs typeface="PT Sans"/>
                <a:sym typeface="PT Sans"/>
              </a:defRPr>
            </a:lvl3pPr>
            <a:lvl4pPr marL="1828800" marR="0" lvl="3" indent="-228600" algn="l">
              <a:lnSpc>
                <a:spcPct val="90000"/>
              </a:lnSpc>
              <a:spcBef>
                <a:spcPts val="400"/>
              </a:spcBef>
              <a:spcAft>
                <a:spcPts val="0"/>
              </a:spcAft>
              <a:buClr>
                <a:srgbClr val="363636"/>
              </a:buClr>
              <a:buSzPts val="1400"/>
              <a:buFont typeface="Arial"/>
              <a:buNone/>
              <a:defRPr sz="1400" b="0" i="0" u="none" strike="noStrike" cap="none">
                <a:solidFill>
                  <a:srgbClr val="363636"/>
                </a:solidFill>
                <a:latin typeface="PT Sans"/>
                <a:ea typeface="PT Sans"/>
                <a:cs typeface="PT Sans"/>
                <a:sym typeface="PT Sans"/>
              </a:defRPr>
            </a:lvl4pPr>
            <a:lvl5pPr marL="2286000" marR="0" lvl="4" indent="-228600" algn="l">
              <a:lnSpc>
                <a:spcPct val="90000"/>
              </a:lnSpc>
              <a:spcBef>
                <a:spcPts val="400"/>
              </a:spcBef>
              <a:spcAft>
                <a:spcPts val="0"/>
              </a:spcAft>
              <a:buClr>
                <a:srgbClr val="363636"/>
              </a:buClr>
              <a:buSzPts val="1400"/>
              <a:buFont typeface="Arial"/>
              <a:buNone/>
              <a:defRPr sz="1400" b="0" i="0" u="none" strike="noStrike" cap="none">
                <a:solidFill>
                  <a:srgbClr val="363636"/>
                </a:solidFill>
                <a:latin typeface="PT Sans"/>
                <a:ea typeface="PT Sans"/>
                <a:cs typeface="PT Sans"/>
                <a:sym typeface="PT Sans"/>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T Sans"/>
                <a:ea typeface="PT Sans"/>
                <a:cs typeface="PT Sans"/>
                <a:sym typeface="PT Sans"/>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T Sans"/>
                <a:ea typeface="PT Sans"/>
                <a:cs typeface="PT Sans"/>
                <a:sym typeface="PT Sans"/>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T Sans"/>
                <a:ea typeface="PT Sans"/>
                <a:cs typeface="PT Sans"/>
                <a:sym typeface="PT Sans"/>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PT Sans"/>
                <a:ea typeface="PT Sans"/>
                <a:cs typeface="PT Sans"/>
                <a:sym typeface="PT Sans"/>
              </a:defRPr>
            </a:lvl9pPr>
          </a:lstStyle>
          <a:p>
            <a:endParaRPr/>
          </a:p>
        </p:txBody>
      </p:sp>
      <p:sp>
        <p:nvSpPr>
          <p:cNvPr id="261" name="Google Shape;261;p49"/>
          <p:cNvSpPr txBox="1">
            <a:spLocks noGrp="1"/>
          </p:cNvSpPr>
          <p:nvPr>
            <p:ph type="title"/>
          </p:nvPr>
        </p:nvSpPr>
        <p:spPr>
          <a:xfrm>
            <a:off x="464574" y="512379"/>
            <a:ext cx="2256300" cy="1760100"/>
          </a:xfrm>
          <a:prstGeom prst="rect">
            <a:avLst/>
          </a:prstGeom>
          <a:noFill/>
          <a:ln>
            <a:noFill/>
          </a:ln>
        </p:spPr>
        <p:txBody>
          <a:bodyPr spcFirstLastPara="1" wrap="square" lIns="0" tIns="34275" rIns="68575" bIns="34275" anchor="t" anchorCtr="0">
            <a:noAutofit/>
          </a:bodyPr>
          <a:lstStyle>
            <a:lvl1pPr marR="0" lvl="0" algn="l">
              <a:lnSpc>
                <a:spcPct val="90000"/>
              </a:lnSpc>
              <a:spcBef>
                <a:spcPts val="0"/>
              </a:spcBef>
              <a:spcAft>
                <a:spcPts val="0"/>
              </a:spcAft>
              <a:buClr>
                <a:srgbClr val="26547C"/>
              </a:buClr>
              <a:buSzPts val="3300"/>
              <a:buFont typeface="PT Sans"/>
              <a:buNone/>
              <a:defRPr sz="3300" b="0" i="0" u="none" strike="noStrike" cap="none">
                <a:solidFill>
                  <a:srgbClr val="26547C"/>
                </a:solidFill>
                <a:latin typeface="PT Sans"/>
                <a:ea typeface="PT Sans"/>
                <a:cs typeface="PT Sans"/>
                <a:sym typeface="PT Sa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lank 4">
  <p:cSld name="OBJECT_6">
    <p:bg>
      <p:bgPr>
        <a:solidFill>
          <a:schemeClr val="lt1"/>
        </a:solidFill>
        <a:effectLst/>
      </p:bgPr>
    </p:bg>
    <p:spTree>
      <p:nvGrpSpPr>
        <p:cNvPr id="1" name="Shape 262"/>
        <p:cNvGrpSpPr/>
        <p:nvPr/>
      </p:nvGrpSpPr>
      <p:grpSpPr>
        <a:xfrm>
          <a:off x="0" y="0"/>
          <a:ext cx="0" cy="0"/>
          <a:chOff x="0" y="0"/>
          <a:chExt cx="0" cy="0"/>
        </a:xfrm>
      </p:grpSpPr>
      <p:sp>
        <p:nvSpPr>
          <p:cNvPr id="263" name="Google Shape;263;p50"/>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264" name="Google Shape;264;p50"/>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265" name="Google Shape;265;p50"/>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66" name="Google Shape;266;p50"/>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67" name="Google Shape;267;p50"/>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Blank 5">
  <p:cSld name="OBJECT_7">
    <p:bg>
      <p:bgPr>
        <a:solidFill>
          <a:schemeClr val="lt1"/>
        </a:solidFill>
        <a:effectLst/>
      </p:bgPr>
    </p:bg>
    <p:spTree>
      <p:nvGrpSpPr>
        <p:cNvPr id="1" name="Shape 268"/>
        <p:cNvGrpSpPr/>
        <p:nvPr/>
      </p:nvGrpSpPr>
      <p:grpSpPr>
        <a:xfrm>
          <a:off x="0" y="0"/>
          <a:ext cx="0" cy="0"/>
          <a:chOff x="0" y="0"/>
          <a:chExt cx="0" cy="0"/>
        </a:xfrm>
      </p:grpSpPr>
      <p:sp>
        <p:nvSpPr>
          <p:cNvPr id="269" name="Google Shape;269;p51"/>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270" name="Google Shape;270;p51"/>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271" name="Google Shape;271;p51"/>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72" name="Google Shape;272;p51"/>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73" name="Google Shape;273;p51"/>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Blank 6">
  <p:cSld name="OBJECT_8">
    <p:bg>
      <p:bgPr>
        <a:solidFill>
          <a:schemeClr val="lt1"/>
        </a:solidFill>
        <a:effectLst/>
      </p:bgPr>
    </p:bg>
    <p:spTree>
      <p:nvGrpSpPr>
        <p:cNvPr id="1" name="Shape 274"/>
        <p:cNvGrpSpPr/>
        <p:nvPr/>
      </p:nvGrpSpPr>
      <p:grpSpPr>
        <a:xfrm>
          <a:off x="0" y="0"/>
          <a:ext cx="0" cy="0"/>
          <a:chOff x="0" y="0"/>
          <a:chExt cx="0" cy="0"/>
        </a:xfrm>
      </p:grpSpPr>
      <p:sp>
        <p:nvSpPr>
          <p:cNvPr id="275" name="Google Shape;275;p52"/>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276" name="Google Shape;276;p52"/>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277" name="Google Shape;277;p52"/>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78" name="Google Shape;278;p52"/>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79" name="Google Shape;279;p52"/>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lank 1 1">
  <p:cSld name="OBJECT_1">
    <p:bg>
      <p:bgPr>
        <a:solidFill>
          <a:schemeClr val="lt1"/>
        </a:solidFill>
        <a:effectLst/>
      </p:bgPr>
    </p:bg>
    <p:spTree>
      <p:nvGrpSpPr>
        <p:cNvPr id="1" name="Shape 280"/>
        <p:cNvGrpSpPr/>
        <p:nvPr/>
      </p:nvGrpSpPr>
      <p:grpSpPr>
        <a:xfrm>
          <a:off x="0" y="0"/>
          <a:ext cx="0" cy="0"/>
          <a:chOff x="0" y="0"/>
          <a:chExt cx="0" cy="0"/>
        </a:xfrm>
      </p:grpSpPr>
      <p:sp>
        <p:nvSpPr>
          <p:cNvPr id="281" name="Google Shape;281;p53"/>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282" name="Google Shape;282;p53"/>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283" name="Google Shape;283;p5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84" name="Google Shape;284;p5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700">
                <a:solidFill>
                  <a:srgbClr val="888888"/>
                </a:solidFill>
              </a:defRPr>
            </a:lvl1pPr>
            <a:lvl2pPr lvl="1">
              <a:spcBef>
                <a:spcPts val="0"/>
              </a:spcBef>
              <a:spcAft>
                <a:spcPts val="0"/>
              </a:spcAft>
              <a:buSzPts val="700"/>
              <a:buNone/>
              <a:defRPr sz="700"/>
            </a:lvl2pPr>
            <a:lvl3pPr lvl="2">
              <a:spcBef>
                <a:spcPts val="0"/>
              </a:spcBef>
              <a:spcAft>
                <a:spcPts val="0"/>
              </a:spcAft>
              <a:buSzPts val="700"/>
              <a:buNone/>
              <a:defRPr sz="700"/>
            </a:lvl3pPr>
            <a:lvl4pPr lvl="3">
              <a:spcBef>
                <a:spcPts val="0"/>
              </a:spcBef>
              <a:spcAft>
                <a:spcPts val="0"/>
              </a:spcAft>
              <a:buSzPts val="700"/>
              <a:buNone/>
              <a:defRPr sz="700"/>
            </a:lvl4pPr>
            <a:lvl5pPr lvl="4">
              <a:spcBef>
                <a:spcPts val="0"/>
              </a:spcBef>
              <a:spcAft>
                <a:spcPts val="0"/>
              </a:spcAft>
              <a:buSzPts val="700"/>
              <a:buNone/>
              <a:defRPr sz="700"/>
            </a:lvl5pPr>
            <a:lvl6pPr lvl="5">
              <a:spcBef>
                <a:spcPts val="0"/>
              </a:spcBef>
              <a:spcAft>
                <a:spcPts val="0"/>
              </a:spcAft>
              <a:buSzPts val="700"/>
              <a:buNone/>
              <a:defRPr sz="700"/>
            </a:lvl6pPr>
            <a:lvl7pPr lvl="6">
              <a:spcBef>
                <a:spcPts val="0"/>
              </a:spcBef>
              <a:spcAft>
                <a:spcPts val="0"/>
              </a:spcAft>
              <a:buSzPts val="700"/>
              <a:buNone/>
              <a:defRPr sz="700"/>
            </a:lvl7pPr>
            <a:lvl8pPr lvl="7">
              <a:spcBef>
                <a:spcPts val="0"/>
              </a:spcBef>
              <a:spcAft>
                <a:spcPts val="0"/>
              </a:spcAft>
              <a:buSzPts val="700"/>
              <a:buNone/>
              <a:defRPr sz="700"/>
            </a:lvl8pPr>
            <a:lvl9pPr lvl="8">
              <a:spcBef>
                <a:spcPts val="0"/>
              </a:spcBef>
              <a:spcAft>
                <a:spcPts val="0"/>
              </a:spcAft>
              <a:buSzPts val="700"/>
              <a:buNone/>
              <a:defRPr sz="700"/>
            </a:lvl9pPr>
          </a:lstStyle>
          <a:p>
            <a:endParaRPr/>
          </a:p>
        </p:txBody>
      </p:sp>
      <p:sp>
        <p:nvSpPr>
          <p:cNvPr id="285" name="Google Shape;285;p53"/>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Blank 7">
  <p:cSld name="OBJECT_9">
    <p:bg>
      <p:bgPr>
        <a:solidFill>
          <a:schemeClr val="lt1"/>
        </a:solidFill>
        <a:effectLst/>
      </p:bgPr>
    </p:bg>
    <p:spTree>
      <p:nvGrpSpPr>
        <p:cNvPr id="1" name="Shape 286"/>
        <p:cNvGrpSpPr/>
        <p:nvPr/>
      </p:nvGrpSpPr>
      <p:grpSpPr>
        <a:xfrm>
          <a:off x="0" y="0"/>
          <a:ext cx="0" cy="0"/>
          <a:chOff x="0" y="0"/>
          <a:chExt cx="0" cy="0"/>
        </a:xfrm>
      </p:grpSpPr>
      <p:sp>
        <p:nvSpPr>
          <p:cNvPr id="287" name="Google Shape;287;p54"/>
          <p:cNvSpPr/>
          <p:nvPr/>
        </p:nvSpPr>
        <p:spPr>
          <a:xfrm>
            <a:off x="3709363" y="4146122"/>
            <a:ext cx="3468688" cy="997585"/>
          </a:xfrm>
          <a:custGeom>
            <a:avLst/>
            <a:gdLst/>
            <a:ahLst/>
            <a:cxnLst/>
            <a:rect l="l" t="t" r="r" b="b"/>
            <a:pathLst>
              <a:path w="6937375" h="1995170" extrusionOk="0">
                <a:moveTo>
                  <a:pt x="6936894" y="1994755"/>
                </a:moveTo>
                <a:lnTo>
                  <a:pt x="0" y="1994755"/>
                </a:lnTo>
                <a:lnTo>
                  <a:pt x="3483548" y="0"/>
                </a:lnTo>
                <a:lnTo>
                  <a:pt x="6936894" y="199475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288" name="Google Shape;288;p54"/>
          <p:cNvPicPr preferRelativeResize="0"/>
          <p:nvPr/>
        </p:nvPicPr>
        <p:blipFill rotWithShape="1">
          <a:blip r:embed="rId2">
            <a:alphaModFix/>
          </a:blip>
          <a:srcRect/>
          <a:stretch/>
        </p:blipFill>
        <p:spPr>
          <a:xfrm>
            <a:off x="4481133" y="4151892"/>
            <a:ext cx="1804074" cy="991609"/>
          </a:xfrm>
          <a:prstGeom prst="rect">
            <a:avLst/>
          </a:prstGeom>
          <a:noFill/>
          <a:ln>
            <a:noFill/>
          </a:ln>
        </p:spPr>
      </p:pic>
      <p:sp>
        <p:nvSpPr>
          <p:cNvPr id="289" name="Google Shape;289;p5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100"/>
              <a:buNone/>
              <a:defRPr sz="1100">
                <a:solidFill>
                  <a:srgbClr val="888888"/>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290" name="Google Shape;290;p5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100"/>
              <a:buNone/>
              <a:defRPr sz="1100">
                <a:solidFill>
                  <a:srgbClr val="888888"/>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291" name="Google Shape;291;p54"/>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508000" y="488998"/>
            <a:ext cx="8128200" cy="357900"/>
          </a:xfrm>
          <a:prstGeom prst="rect">
            <a:avLst/>
          </a:prstGeom>
          <a:noFill/>
          <a:ln>
            <a:noFill/>
          </a:ln>
        </p:spPr>
        <p:txBody>
          <a:bodyPr spcFirstLastPara="1" wrap="square" lIns="0" tIns="0" rIns="0" bIns="0" anchor="t" anchorCtr="0">
            <a:spAutoFit/>
          </a:bodyPr>
          <a:lstStyle>
            <a:lvl1pPr marR="0" lvl="0" algn="l">
              <a:spcBef>
                <a:spcPts val="0"/>
              </a:spcBef>
              <a:spcAft>
                <a:spcPts val="0"/>
              </a:spcAft>
              <a:buSzPts val="700"/>
              <a:buNone/>
              <a:defRPr sz="2300" b="1" i="0" u="none" strike="noStrike" cap="none">
                <a:solidFill>
                  <a:schemeClr val="lt1"/>
                </a:solidFill>
                <a:latin typeface="Arial"/>
                <a:ea typeface="Arial"/>
                <a:cs typeface="Arial"/>
                <a:sym typeface="Arial"/>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111" name="Google Shape;111;p23"/>
          <p:cNvSpPr txBox="1">
            <a:spLocks noGrp="1"/>
          </p:cNvSpPr>
          <p:nvPr>
            <p:ph type="body" idx="1"/>
          </p:nvPr>
        </p:nvSpPr>
        <p:spPr>
          <a:xfrm>
            <a:off x="508000" y="1087136"/>
            <a:ext cx="4277100" cy="1289100"/>
          </a:xfrm>
          <a:prstGeom prst="rect">
            <a:avLst/>
          </a:prstGeom>
          <a:noFill/>
          <a:ln>
            <a:noFill/>
          </a:ln>
        </p:spPr>
        <p:txBody>
          <a:bodyPr spcFirstLastPara="1" wrap="square" lIns="0" tIns="0" rIns="0" bIns="0" anchor="t" anchorCtr="0">
            <a:spAutoFit/>
          </a:bodyPr>
          <a:lstStyle>
            <a:lvl1pPr marL="457200" marR="0" lvl="0" indent="-228600" algn="l">
              <a:spcBef>
                <a:spcPts val="0"/>
              </a:spcBef>
              <a:spcAft>
                <a:spcPts val="0"/>
              </a:spcAft>
              <a:buSzPts val="700"/>
              <a:buNone/>
              <a:defRPr sz="1300" b="0" i="0" u="none" strike="noStrike" cap="none">
                <a:solidFill>
                  <a:schemeClr val="dk1"/>
                </a:solidFill>
                <a:latin typeface="Arial"/>
                <a:ea typeface="Arial"/>
                <a:cs typeface="Arial"/>
                <a:sym typeface="Arial"/>
              </a:defRPr>
            </a:lvl1pPr>
            <a:lvl2pPr marL="914400" marR="0" lvl="1" indent="-228600" algn="l">
              <a:spcBef>
                <a:spcPts val="0"/>
              </a:spcBef>
              <a:spcAft>
                <a:spcPts val="0"/>
              </a:spcAft>
              <a:buSzPts val="700"/>
              <a:buNone/>
              <a:defRPr sz="900" b="0" i="0" u="none" strike="noStrike" cap="none">
                <a:latin typeface="Calibri"/>
                <a:ea typeface="Calibri"/>
                <a:cs typeface="Calibri"/>
                <a:sym typeface="Calibri"/>
              </a:defRPr>
            </a:lvl2pPr>
            <a:lvl3pPr marL="1371600" marR="0" lvl="2" indent="-228600" algn="l">
              <a:spcBef>
                <a:spcPts val="0"/>
              </a:spcBef>
              <a:spcAft>
                <a:spcPts val="0"/>
              </a:spcAft>
              <a:buSzPts val="700"/>
              <a:buNone/>
              <a:defRPr sz="900" b="0" i="0" u="none" strike="noStrike" cap="none">
                <a:latin typeface="Calibri"/>
                <a:ea typeface="Calibri"/>
                <a:cs typeface="Calibri"/>
                <a:sym typeface="Calibri"/>
              </a:defRPr>
            </a:lvl3pPr>
            <a:lvl4pPr marL="1828800" marR="0" lvl="3" indent="-228600" algn="l">
              <a:spcBef>
                <a:spcPts val="0"/>
              </a:spcBef>
              <a:spcAft>
                <a:spcPts val="0"/>
              </a:spcAft>
              <a:buSzPts val="700"/>
              <a:buNone/>
              <a:defRPr sz="900" b="0" i="0" u="none" strike="noStrike" cap="none">
                <a:latin typeface="Calibri"/>
                <a:ea typeface="Calibri"/>
                <a:cs typeface="Calibri"/>
                <a:sym typeface="Calibri"/>
              </a:defRPr>
            </a:lvl4pPr>
            <a:lvl5pPr marL="2286000" marR="0" lvl="4" indent="-228600" algn="l">
              <a:spcBef>
                <a:spcPts val="0"/>
              </a:spcBef>
              <a:spcAft>
                <a:spcPts val="0"/>
              </a:spcAft>
              <a:buSzPts val="700"/>
              <a:buNone/>
              <a:defRPr sz="900" b="0" i="0" u="none" strike="noStrike" cap="none">
                <a:latin typeface="Calibri"/>
                <a:ea typeface="Calibri"/>
                <a:cs typeface="Calibri"/>
                <a:sym typeface="Calibri"/>
              </a:defRPr>
            </a:lvl5pPr>
            <a:lvl6pPr marL="2743200" marR="0" lvl="5" indent="-228600" algn="l">
              <a:spcBef>
                <a:spcPts val="0"/>
              </a:spcBef>
              <a:spcAft>
                <a:spcPts val="0"/>
              </a:spcAft>
              <a:buSzPts val="700"/>
              <a:buNone/>
              <a:defRPr sz="900" b="0" i="0" u="none" strike="noStrike" cap="none">
                <a:latin typeface="Calibri"/>
                <a:ea typeface="Calibri"/>
                <a:cs typeface="Calibri"/>
                <a:sym typeface="Calibri"/>
              </a:defRPr>
            </a:lvl6pPr>
            <a:lvl7pPr marL="3200400" marR="0" lvl="6" indent="-228600" algn="l">
              <a:spcBef>
                <a:spcPts val="0"/>
              </a:spcBef>
              <a:spcAft>
                <a:spcPts val="0"/>
              </a:spcAft>
              <a:buSzPts val="700"/>
              <a:buNone/>
              <a:defRPr sz="900" b="0" i="0" u="none" strike="noStrike" cap="none">
                <a:latin typeface="Calibri"/>
                <a:ea typeface="Calibri"/>
                <a:cs typeface="Calibri"/>
                <a:sym typeface="Calibri"/>
              </a:defRPr>
            </a:lvl7pPr>
            <a:lvl8pPr marL="3657600" marR="0" lvl="7" indent="-228600" algn="l">
              <a:spcBef>
                <a:spcPts val="0"/>
              </a:spcBef>
              <a:spcAft>
                <a:spcPts val="0"/>
              </a:spcAft>
              <a:buSzPts val="700"/>
              <a:buNone/>
              <a:defRPr sz="900" b="0" i="0" u="none" strike="noStrike" cap="none">
                <a:latin typeface="Calibri"/>
                <a:ea typeface="Calibri"/>
                <a:cs typeface="Calibri"/>
                <a:sym typeface="Calibri"/>
              </a:defRPr>
            </a:lvl8pPr>
            <a:lvl9pPr marL="4114800" marR="0" lvl="8" indent="-228600" algn="l">
              <a:spcBef>
                <a:spcPts val="0"/>
              </a:spcBef>
              <a:spcAft>
                <a:spcPts val="0"/>
              </a:spcAft>
              <a:buSzPts val="700"/>
              <a:buNone/>
              <a:defRPr sz="900" b="0" i="0" u="none" strike="noStrike" cap="none">
                <a:latin typeface="Calibri"/>
                <a:ea typeface="Calibri"/>
                <a:cs typeface="Calibri"/>
                <a:sym typeface="Calibri"/>
              </a:defRPr>
            </a:lvl9pPr>
          </a:lstStyle>
          <a:p>
            <a:endParaRPr/>
          </a:p>
        </p:txBody>
      </p:sp>
      <p:sp>
        <p:nvSpPr>
          <p:cNvPr id="112" name="Google Shape;112;p23"/>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700"/>
              <a:buNone/>
              <a:defRPr sz="900">
                <a:solidFill>
                  <a:srgbClr val="888888"/>
                </a:solidFill>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113" name="Google Shape;113;p23"/>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700"/>
              <a:buNone/>
              <a:defRPr sz="900">
                <a:solidFill>
                  <a:srgbClr val="888888"/>
                </a:solidFill>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114" name="Google Shape;114;p23"/>
          <p:cNvSpPr txBox="1">
            <a:spLocks noGrp="1"/>
          </p:cNvSpPr>
          <p:nvPr>
            <p:ph type="sldNum" idx="12"/>
          </p:nvPr>
        </p:nvSpPr>
        <p:spPr>
          <a:xfrm>
            <a:off x="6583680" y="4783455"/>
            <a:ext cx="2103000" cy="138600"/>
          </a:xfrm>
          <a:prstGeom prst="rect">
            <a:avLst/>
          </a:prstGeom>
          <a:noFill/>
          <a:ln>
            <a:noFill/>
          </a:ln>
        </p:spPr>
        <p:txBody>
          <a:bodyPr spcFirstLastPara="1" wrap="square" lIns="0" tIns="0" rIns="0" bIns="0" anchor="t" anchorCtr="0">
            <a:spAutoFit/>
          </a:bodyPr>
          <a:lstStyle>
            <a:lvl1pPr lvl="0" indent="0" algn="r">
              <a:spcBef>
                <a:spcPts val="0"/>
              </a:spcBef>
              <a:buNone/>
              <a:defRPr sz="900">
                <a:solidFill>
                  <a:srgbClr val="888888"/>
                </a:solidFill>
              </a:defRPr>
            </a:lvl1pPr>
            <a:lvl2pPr lvl="1" indent="0" algn="r">
              <a:spcBef>
                <a:spcPts val="0"/>
              </a:spcBef>
              <a:buNone/>
              <a:defRPr sz="900">
                <a:solidFill>
                  <a:srgbClr val="888888"/>
                </a:solidFill>
              </a:defRPr>
            </a:lvl2pPr>
            <a:lvl3pPr lvl="2" indent="0" algn="r">
              <a:spcBef>
                <a:spcPts val="0"/>
              </a:spcBef>
              <a:buNone/>
              <a:defRPr sz="900">
                <a:solidFill>
                  <a:srgbClr val="888888"/>
                </a:solidFill>
              </a:defRPr>
            </a:lvl3pPr>
            <a:lvl4pPr lvl="3" indent="0" algn="r">
              <a:spcBef>
                <a:spcPts val="0"/>
              </a:spcBef>
              <a:buNone/>
              <a:defRPr sz="900">
                <a:solidFill>
                  <a:srgbClr val="888888"/>
                </a:solidFill>
              </a:defRPr>
            </a:lvl4pPr>
            <a:lvl5pPr lvl="4" indent="0" algn="r">
              <a:spcBef>
                <a:spcPts val="0"/>
              </a:spcBef>
              <a:buNone/>
              <a:defRPr sz="900">
                <a:solidFill>
                  <a:srgbClr val="888888"/>
                </a:solidFill>
              </a:defRPr>
            </a:lvl5pPr>
            <a:lvl6pPr lvl="5" indent="0" algn="r">
              <a:spcBef>
                <a:spcPts val="0"/>
              </a:spcBef>
              <a:buNone/>
              <a:defRPr sz="900">
                <a:solidFill>
                  <a:srgbClr val="888888"/>
                </a:solidFill>
              </a:defRPr>
            </a:lvl6pPr>
            <a:lvl7pPr lvl="6" indent="0" algn="r">
              <a:spcBef>
                <a:spcPts val="0"/>
              </a:spcBef>
              <a:buNone/>
              <a:defRPr sz="900">
                <a:solidFill>
                  <a:srgbClr val="888888"/>
                </a:solidFill>
              </a:defRPr>
            </a:lvl7pPr>
            <a:lvl8pPr lvl="7" indent="0" algn="r">
              <a:spcBef>
                <a:spcPts val="0"/>
              </a:spcBef>
              <a:buNone/>
              <a:defRPr sz="900">
                <a:solidFill>
                  <a:srgbClr val="888888"/>
                </a:solidFill>
              </a:defRPr>
            </a:lvl8pPr>
            <a:lvl9pPr lvl="8" indent="0" algn="r">
              <a:spcBef>
                <a:spcPts val="0"/>
              </a:spcBef>
              <a:buNone/>
              <a:defRPr sz="900">
                <a:solidFill>
                  <a:srgbClr val="888888"/>
                </a:solidFill>
              </a:defRPr>
            </a:lvl9pPr>
          </a:lstStyle>
          <a:p>
            <a:pPr marL="0" lvl="0" indent="0" algn="r" rtl="0">
              <a:spcBef>
                <a:spcPts val="0"/>
              </a:spcBef>
              <a:spcAft>
                <a:spcPts val="0"/>
              </a:spcAft>
              <a:buNone/>
            </a:pPr>
            <a:fld id="{00000000-1234-1234-1234-123412341234}" type="slidenum">
              <a:rPr lang="en"/>
              <a:t>‹#›</a:t>
            </a:fld>
            <a:endParaRPr sz="700">
              <a:solidFill>
                <a:srgbClr val="000000"/>
              </a:solidFill>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90" name="Google Shape;190;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91" name="Google Shape;19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0.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18.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grpSp>
        <p:nvGrpSpPr>
          <p:cNvPr id="296" name="Google Shape;296;p55"/>
          <p:cNvGrpSpPr/>
          <p:nvPr/>
        </p:nvGrpSpPr>
        <p:grpSpPr>
          <a:xfrm>
            <a:off x="4251430" y="0"/>
            <a:ext cx="4892869" cy="5143506"/>
            <a:chOff x="8502859" y="0"/>
            <a:chExt cx="9785739" cy="10287011"/>
          </a:xfrm>
        </p:grpSpPr>
        <p:sp>
          <p:nvSpPr>
            <p:cNvPr id="297" name="Google Shape;297;p55"/>
            <p:cNvSpPr/>
            <p:nvPr/>
          </p:nvSpPr>
          <p:spPr>
            <a:xfrm>
              <a:off x="9390901" y="11"/>
              <a:ext cx="8897619" cy="10287000"/>
            </a:xfrm>
            <a:custGeom>
              <a:avLst/>
              <a:gdLst/>
              <a:ahLst/>
              <a:cxnLst/>
              <a:rect l="l" t="t" r="r" b="b"/>
              <a:pathLst>
                <a:path w="8897619" h="10287000" extrusionOk="0">
                  <a:moveTo>
                    <a:pt x="8897099" y="5629033"/>
                  </a:moveTo>
                  <a:lnTo>
                    <a:pt x="8897087" y="0"/>
                  </a:lnTo>
                  <a:lnTo>
                    <a:pt x="3814686" y="0"/>
                  </a:lnTo>
                  <a:lnTo>
                    <a:pt x="2127110" y="966330"/>
                  </a:lnTo>
                  <a:lnTo>
                    <a:pt x="2097544" y="5252936"/>
                  </a:lnTo>
                  <a:lnTo>
                    <a:pt x="5429821" y="7177760"/>
                  </a:lnTo>
                  <a:lnTo>
                    <a:pt x="0" y="10287000"/>
                  </a:lnTo>
                  <a:lnTo>
                    <a:pt x="6169177" y="10287000"/>
                  </a:lnTo>
                  <a:lnTo>
                    <a:pt x="8363534" y="9030462"/>
                  </a:lnTo>
                  <a:lnTo>
                    <a:pt x="8375764" y="7257148"/>
                  </a:lnTo>
                  <a:lnTo>
                    <a:pt x="7219848" y="6589471"/>
                  </a:lnTo>
                  <a:lnTo>
                    <a:pt x="8897099" y="5629033"/>
                  </a:lnTo>
                  <a:close/>
                </a:path>
              </a:pathLst>
            </a:custGeom>
            <a:solidFill>
              <a:srgbClr val="7999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298" name="Google Shape;298;p55"/>
            <p:cNvSpPr/>
            <p:nvPr/>
          </p:nvSpPr>
          <p:spPr>
            <a:xfrm>
              <a:off x="10274898" y="0"/>
              <a:ext cx="8013700" cy="9673590"/>
            </a:xfrm>
            <a:custGeom>
              <a:avLst/>
              <a:gdLst/>
              <a:ahLst/>
              <a:cxnLst/>
              <a:rect l="l" t="t" r="r" b="b"/>
              <a:pathLst>
                <a:path w="8013700" h="9673590" extrusionOk="0">
                  <a:moveTo>
                    <a:pt x="8013101" y="7325411"/>
                  </a:moveTo>
                  <a:lnTo>
                    <a:pt x="3913003" y="9673216"/>
                  </a:lnTo>
                  <a:lnTo>
                    <a:pt x="0" y="7412951"/>
                  </a:lnTo>
                  <a:lnTo>
                    <a:pt x="31171" y="2894163"/>
                  </a:lnTo>
                  <a:lnTo>
                    <a:pt x="5085405" y="0"/>
                  </a:lnTo>
                  <a:lnTo>
                    <a:pt x="8013102" y="0"/>
                  </a:lnTo>
                  <a:lnTo>
                    <a:pt x="8013101" y="7325411"/>
                  </a:lnTo>
                  <a:close/>
                </a:path>
              </a:pathLst>
            </a:custGeom>
            <a:solidFill>
              <a:srgbClr val="FFD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299" name="Google Shape;299;p55"/>
            <p:cNvPicPr preferRelativeResize="0"/>
            <p:nvPr/>
          </p:nvPicPr>
          <p:blipFill rotWithShape="1">
            <a:blip r:embed="rId3">
              <a:alphaModFix/>
            </a:blip>
            <a:srcRect/>
            <a:stretch/>
          </p:blipFill>
          <p:spPr>
            <a:xfrm>
              <a:off x="8502859" y="0"/>
              <a:ext cx="9785140" cy="10287000"/>
            </a:xfrm>
            <a:prstGeom prst="rect">
              <a:avLst/>
            </a:prstGeom>
            <a:noFill/>
            <a:ln>
              <a:noFill/>
            </a:ln>
          </p:spPr>
        </p:pic>
        <p:sp>
          <p:nvSpPr>
            <p:cNvPr id="300" name="Google Shape;300;p55"/>
            <p:cNvSpPr/>
            <p:nvPr/>
          </p:nvSpPr>
          <p:spPr>
            <a:xfrm>
              <a:off x="10595487" y="939080"/>
              <a:ext cx="7226934" cy="8409305"/>
            </a:xfrm>
            <a:custGeom>
              <a:avLst/>
              <a:gdLst/>
              <a:ahLst/>
              <a:cxnLst/>
              <a:rect l="l" t="t" r="r" b="b"/>
              <a:pathLst>
                <a:path w="7226934" h="8409305" extrusionOk="0">
                  <a:moveTo>
                    <a:pt x="3613172" y="8408837"/>
                  </a:moveTo>
                  <a:lnTo>
                    <a:pt x="0" y="6306628"/>
                  </a:lnTo>
                  <a:lnTo>
                    <a:pt x="0" y="2102209"/>
                  </a:lnTo>
                  <a:lnTo>
                    <a:pt x="3613172" y="0"/>
                  </a:lnTo>
                  <a:lnTo>
                    <a:pt x="7226345" y="2102209"/>
                  </a:lnTo>
                  <a:lnTo>
                    <a:pt x="7226345" y="6306628"/>
                  </a:lnTo>
                  <a:lnTo>
                    <a:pt x="3613172" y="8408837"/>
                  </a:lnTo>
                  <a:close/>
                </a:path>
              </a:pathLst>
            </a:custGeom>
            <a:solidFill>
              <a:srgbClr val="7A9A0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pic>
          <p:nvPicPr>
            <p:cNvPr id="301" name="Google Shape;301;p55"/>
            <p:cNvPicPr preferRelativeResize="0"/>
            <p:nvPr/>
          </p:nvPicPr>
          <p:blipFill rotWithShape="1">
            <a:blip r:embed="rId4">
              <a:alphaModFix/>
            </a:blip>
            <a:srcRect/>
            <a:stretch/>
          </p:blipFill>
          <p:spPr>
            <a:xfrm>
              <a:off x="14091574" y="7331571"/>
              <a:ext cx="4196424" cy="2590583"/>
            </a:xfrm>
            <a:prstGeom prst="rect">
              <a:avLst/>
            </a:prstGeom>
            <a:noFill/>
            <a:ln>
              <a:noFill/>
            </a:ln>
          </p:spPr>
        </p:pic>
        <p:pic>
          <p:nvPicPr>
            <p:cNvPr id="302" name="Google Shape;302;p55"/>
            <p:cNvPicPr preferRelativeResize="0"/>
            <p:nvPr/>
          </p:nvPicPr>
          <p:blipFill rotWithShape="1">
            <a:blip r:embed="rId5">
              <a:alphaModFix/>
            </a:blip>
            <a:srcRect/>
            <a:stretch/>
          </p:blipFill>
          <p:spPr>
            <a:xfrm>
              <a:off x="11369910" y="0"/>
              <a:ext cx="4017721" cy="2213285"/>
            </a:xfrm>
            <a:prstGeom prst="rect">
              <a:avLst/>
            </a:prstGeom>
            <a:noFill/>
            <a:ln>
              <a:noFill/>
            </a:ln>
          </p:spPr>
        </p:pic>
        <p:pic>
          <p:nvPicPr>
            <p:cNvPr id="303" name="Google Shape;303;p55"/>
            <p:cNvPicPr preferRelativeResize="0"/>
            <p:nvPr/>
          </p:nvPicPr>
          <p:blipFill rotWithShape="1">
            <a:blip r:embed="rId6">
              <a:alphaModFix/>
            </a:blip>
            <a:srcRect/>
            <a:stretch/>
          </p:blipFill>
          <p:spPr>
            <a:xfrm>
              <a:off x="10149874" y="7388670"/>
              <a:ext cx="4132126" cy="2519078"/>
            </a:xfrm>
            <a:prstGeom prst="rect">
              <a:avLst/>
            </a:prstGeom>
            <a:noFill/>
            <a:ln>
              <a:noFill/>
            </a:ln>
          </p:spPr>
        </p:pic>
      </p:grpSp>
      <p:pic>
        <p:nvPicPr>
          <p:cNvPr id="304" name="Google Shape;304;p55"/>
          <p:cNvPicPr preferRelativeResize="0"/>
          <p:nvPr/>
        </p:nvPicPr>
        <p:blipFill rotWithShape="1">
          <a:blip r:embed="rId7">
            <a:alphaModFix/>
          </a:blip>
          <a:srcRect/>
          <a:stretch/>
        </p:blipFill>
        <p:spPr>
          <a:xfrm>
            <a:off x="7494050" y="148450"/>
            <a:ext cx="1514274" cy="574375"/>
          </a:xfrm>
          <a:prstGeom prst="rect">
            <a:avLst/>
          </a:prstGeom>
          <a:noFill/>
          <a:ln>
            <a:noFill/>
          </a:ln>
        </p:spPr>
      </p:pic>
      <p:sp>
        <p:nvSpPr>
          <p:cNvPr id="305" name="Google Shape;305;p55"/>
          <p:cNvSpPr txBox="1"/>
          <p:nvPr/>
        </p:nvSpPr>
        <p:spPr>
          <a:xfrm>
            <a:off x="304925" y="1192650"/>
            <a:ext cx="4643100" cy="27582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200" b="1">
                <a:solidFill>
                  <a:srgbClr val="2B6209"/>
                </a:solidFill>
                <a:highlight>
                  <a:schemeClr val="lt1"/>
                </a:highlight>
                <a:latin typeface="Poppins"/>
                <a:ea typeface="Poppins"/>
                <a:cs typeface="Poppins"/>
                <a:sym typeface="Poppins"/>
              </a:rPr>
              <a:t>Building Energy Resilient Tribal Communities Through Workforce Development </a:t>
            </a:r>
            <a:endParaRPr sz="3200" b="1" i="0" u="none" strike="noStrike" cap="none">
              <a:solidFill>
                <a:srgbClr val="2B6209"/>
              </a:solidFill>
              <a:latin typeface="Poppins"/>
              <a:ea typeface="Poppins"/>
              <a:cs typeface="Poppins"/>
              <a:sym typeface="Poppins"/>
            </a:endParaRPr>
          </a:p>
        </p:txBody>
      </p:sp>
      <p:pic>
        <p:nvPicPr>
          <p:cNvPr id="306" name="Google Shape;306;p55"/>
          <p:cNvPicPr preferRelativeResize="0"/>
          <p:nvPr/>
        </p:nvPicPr>
        <p:blipFill rotWithShape="1">
          <a:blip r:embed="rId8">
            <a:alphaModFix/>
          </a:blip>
          <a:srcRect/>
          <a:stretch/>
        </p:blipFill>
        <p:spPr>
          <a:xfrm>
            <a:off x="5335848" y="538700"/>
            <a:ext cx="3521327" cy="40661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4"/>
          <p:cNvSpPr/>
          <p:nvPr/>
        </p:nvSpPr>
        <p:spPr>
          <a:xfrm rot="5400000">
            <a:off x="-91947" y="-337299"/>
            <a:ext cx="1058920" cy="1632449"/>
          </a:xfrm>
          <a:custGeom>
            <a:avLst/>
            <a:gdLst/>
            <a:ahLst/>
            <a:cxnLst/>
            <a:rect l="l" t="t" r="r" b="b"/>
            <a:pathLst>
              <a:path w="2117840" h="3264897" extrusionOk="0">
                <a:moveTo>
                  <a:pt x="2117840" y="3264897"/>
                </a:moveTo>
                <a:lnTo>
                  <a:pt x="0" y="3264897"/>
                </a:lnTo>
                <a:lnTo>
                  <a:pt x="0" y="0"/>
                </a:lnTo>
                <a:lnTo>
                  <a:pt x="2117840" y="0"/>
                </a:lnTo>
                <a:lnTo>
                  <a:pt x="2117840" y="3264897"/>
                </a:lnTo>
                <a:close/>
              </a:path>
            </a:pathLst>
          </a:custGeom>
          <a:blipFill rotWithShape="1">
            <a:blip r:embed="rId3">
              <a:alphaModFix/>
            </a:blip>
            <a:stretch>
              <a:fillRect r="-75177"/>
            </a:stretch>
          </a:blipFill>
          <a:ln>
            <a:noFill/>
          </a:ln>
        </p:spPr>
        <p:txBody>
          <a:bodyPr/>
          <a:lstStyle/>
          <a:p>
            <a:endParaRPr lang="en-US"/>
          </a:p>
        </p:txBody>
      </p:sp>
      <p:sp>
        <p:nvSpPr>
          <p:cNvPr id="454" name="Google Shape;454;p64"/>
          <p:cNvSpPr/>
          <p:nvPr/>
        </p:nvSpPr>
        <p:spPr>
          <a:xfrm rot="-5400000" flipH="1">
            <a:off x="8175747" y="-356063"/>
            <a:ext cx="1058920" cy="1632449"/>
          </a:xfrm>
          <a:custGeom>
            <a:avLst/>
            <a:gdLst/>
            <a:ahLst/>
            <a:cxnLst/>
            <a:rect l="l" t="t" r="r" b="b"/>
            <a:pathLst>
              <a:path w="2117840" h="3264897" extrusionOk="0">
                <a:moveTo>
                  <a:pt x="2117840" y="0"/>
                </a:moveTo>
                <a:lnTo>
                  <a:pt x="0" y="0"/>
                </a:lnTo>
                <a:lnTo>
                  <a:pt x="0" y="3264898"/>
                </a:lnTo>
                <a:lnTo>
                  <a:pt x="2117840" y="3264898"/>
                </a:lnTo>
                <a:lnTo>
                  <a:pt x="2117840" y="0"/>
                </a:lnTo>
                <a:close/>
              </a:path>
            </a:pathLst>
          </a:custGeom>
          <a:blipFill rotWithShape="1">
            <a:blip r:embed="rId3">
              <a:alphaModFix/>
            </a:blip>
            <a:stretch>
              <a:fillRect r="-75177"/>
            </a:stretch>
          </a:blipFill>
          <a:ln>
            <a:noFill/>
          </a:ln>
        </p:spPr>
        <p:txBody>
          <a:bodyPr/>
          <a:lstStyle/>
          <a:p>
            <a:endParaRPr lang="en-US"/>
          </a:p>
        </p:txBody>
      </p:sp>
      <p:grpSp>
        <p:nvGrpSpPr>
          <p:cNvPr id="455" name="Google Shape;455;p64"/>
          <p:cNvGrpSpPr/>
          <p:nvPr/>
        </p:nvGrpSpPr>
        <p:grpSpPr>
          <a:xfrm>
            <a:off x="1969247" y="4873076"/>
            <a:ext cx="8238958" cy="500302"/>
            <a:chOff x="0" y="-57150"/>
            <a:chExt cx="4339720" cy="263525"/>
          </a:xfrm>
        </p:grpSpPr>
        <p:sp>
          <p:nvSpPr>
            <p:cNvPr id="456" name="Google Shape;456;p64"/>
            <p:cNvSpPr/>
            <p:nvPr/>
          </p:nvSpPr>
          <p:spPr>
            <a:xfrm>
              <a:off x="0" y="0"/>
              <a:ext cx="4339720" cy="206375"/>
            </a:xfrm>
            <a:custGeom>
              <a:avLst/>
              <a:gdLst/>
              <a:ahLst/>
              <a:cxnLst/>
              <a:rect l="l" t="t" r="r" b="b"/>
              <a:pathLst>
                <a:path w="4339720" h="206375" extrusionOk="0">
                  <a:moveTo>
                    <a:pt x="203200" y="0"/>
                  </a:moveTo>
                  <a:lnTo>
                    <a:pt x="4339720" y="0"/>
                  </a:lnTo>
                  <a:lnTo>
                    <a:pt x="4136520" y="206375"/>
                  </a:lnTo>
                  <a:lnTo>
                    <a:pt x="0" y="206375"/>
                  </a:lnTo>
                  <a:lnTo>
                    <a:pt x="203200" y="0"/>
                  </a:lnTo>
                  <a:close/>
                </a:path>
              </a:pathLst>
            </a:custGeom>
            <a:solidFill>
              <a:srgbClr val="FFD100"/>
            </a:solidFill>
            <a:ln>
              <a:noFill/>
            </a:ln>
          </p:spPr>
          <p:txBody>
            <a:bodyPr/>
            <a:lstStyle/>
            <a:p>
              <a:endParaRPr lang="en-US"/>
            </a:p>
          </p:txBody>
        </p:sp>
        <p:sp>
          <p:nvSpPr>
            <p:cNvPr id="457" name="Google Shape;457;p64"/>
            <p:cNvSpPr txBox="1"/>
            <p:nvPr/>
          </p:nvSpPr>
          <p:spPr>
            <a:xfrm>
              <a:off x="101600" y="-57150"/>
              <a:ext cx="4136400" cy="263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58" name="Google Shape;458;p64"/>
          <p:cNvGrpSpPr/>
          <p:nvPr/>
        </p:nvGrpSpPr>
        <p:grpSpPr>
          <a:xfrm>
            <a:off x="-512434" y="4873076"/>
            <a:ext cx="3647865" cy="500302"/>
            <a:chOff x="0" y="-57150"/>
            <a:chExt cx="1921446" cy="263525"/>
          </a:xfrm>
        </p:grpSpPr>
        <p:sp>
          <p:nvSpPr>
            <p:cNvPr id="459" name="Google Shape;459;p64"/>
            <p:cNvSpPr/>
            <p:nvPr/>
          </p:nvSpPr>
          <p:spPr>
            <a:xfrm>
              <a:off x="0" y="0"/>
              <a:ext cx="1921446" cy="206375"/>
            </a:xfrm>
            <a:custGeom>
              <a:avLst/>
              <a:gdLst/>
              <a:ahLst/>
              <a:cxnLst/>
              <a:rect l="l" t="t" r="r" b="b"/>
              <a:pathLst>
                <a:path w="1921446" h="206375" extrusionOk="0">
                  <a:moveTo>
                    <a:pt x="203200" y="0"/>
                  </a:moveTo>
                  <a:lnTo>
                    <a:pt x="1921446" y="0"/>
                  </a:lnTo>
                  <a:lnTo>
                    <a:pt x="1718246" y="206375"/>
                  </a:lnTo>
                  <a:lnTo>
                    <a:pt x="0" y="206375"/>
                  </a:lnTo>
                  <a:lnTo>
                    <a:pt x="203200" y="0"/>
                  </a:lnTo>
                  <a:close/>
                </a:path>
              </a:pathLst>
            </a:custGeom>
            <a:solidFill>
              <a:srgbClr val="7A9A01"/>
            </a:solidFill>
            <a:ln>
              <a:noFill/>
            </a:ln>
          </p:spPr>
          <p:txBody>
            <a:bodyPr/>
            <a:lstStyle/>
            <a:p>
              <a:endParaRPr lang="en-US"/>
            </a:p>
          </p:txBody>
        </p:sp>
        <p:sp>
          <p:nvSpPr>
            <p:cNvPr id="460" name="Google Shape;460;p64"/>
            <p:cNvSpPr txBox="1"/>
            <p:nvPr/>
          </p:nvSpPr>
          <p:spPr>
            <a:xfrm>
              <a:off x="101600" y="-57150"/>
              <a:ext cx="1718100" cy="2634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61" name="Google Shape;461;p64"/>
          <p:cNvSpPr txBox="1"/>
          <p:nvPr/>
        </p:nvSpPr>
        <p:spPr>
          <a:xfrm>
            <a:off x="788075" y="346575"/>
            <a:ext cx="7786800" cy="661800"/>
          </a:xfrm>
          <a:prstGeom prst="rect">
            <a:avLst/>
          </a:prstGeom>
          <a:noFill/>
          <a:ln>
            <a:noFill/>
          </a:ln>
        </p:spPr>
        <p:txBody>
          <a:bodyPr spcFirstLastPara="1" wrap="square" lIns="0" tIns="0" rIns="0" bIns="0" anchor="t" anchorCtr="0">
            <a:spAutoFit/>
          </a:bodyPr>
          <a:lstStyle/>
          <a:p>
            <a:pPr marL="215900" lvl="0" indent="-215900" algn="l" rtl="0">
              <a:lnSpc>
                <a:spcPct val="115000"/>
              </a:lnSpc>
              <a:spcBef>
                <a:spcPts val="900"/>
              </a:spcBef>
              <a:spcAft>
                <a:spcPts val="0"/>
              </a:spcAft>
              <a:buSzPts val="1100"/>
              <a:buNone/>
            </a:pPr>
            <a:r>
              <a:rPr lang="en" sz="2000" b="1">
                <a:solidFill>
                  <a:srgbClr val="2B6209"/>
                </a:solidFill>
                <a:latin typeface="Poppins"/>
                <a:ea typeface="Poppins"/>
                <a:cs typeface="Poppins"/>
                <a:sym typeface="Poppins"/>
              </a:rPr>
              <a:t>	Career and Educational Pathways in Renewable Energy </a:t>
            </a:r>
            <a:endParaRPr sz="2000" b="1">
              <a:solidFill>
                <a:srgbClr val="2B6209"/>
              </a:solidFill>
              <a:latin typeface="Poppins"/>
              <a:ea typeface="Poppins"/>
              <a:cs typeface="Poppins"/>
              <a:sym typeface="Poppins"/>
            </a:endParaRPr>
          </a:p>
          <a:p>
            <a:pPr marL="0" lvl="0" indent="0" algn="l" rtl="0">
              <a:lnSpc>
                <a:spcPct val="115000"/>
              </a:lnSpc>
              <a:spcBef>
                <a:spcPts val="0"/>
              </a:spcBef>
              <a:spcAft>
                <a:spcPts val="0"/>
              </a:spcAft>
              <a:buSzPts val="1100"/>
              <a:buNone/>
            </a:pPr>
            <a:endParaRPr sz="2000" b="1">
              <a:solidFill>
                <a:srgbClr val="2B6209"/>
              </a:solidFill>
              <a:highlight>
                <a:srgbClr val="FFFFFF"/>
              </a:highlight>
              <a:latin typeface="Poppins"/>
              <a:ea typeface="Poppins"/>
              <a:cs typeface="Poppins"/>
              <a:sym typeface="Poppins"/>
            </a:endParaRPr>
          </a:p>
        </p:txBody>
      </p:sp>
      <p:pic>
        <p:nvPicPr>
          <p:cNvPr id="462" name="Google Shape;462;p64"/>
          <p:cNvPicPr preferRelativeResize="0"/>
          <p:nvPr/>
        </p:nvPicPr>
        <p:blipFill rotWithShape="1">
          <a:blip r:embed="rId4">
            <a:alphaModFix/>
          </a:blip>
          <a:srcRect t="18200"/>
          <a:stretch/>
        </p:blipFill>
        <p:spPr>
          <a:xfrm>
            <a:off x="990025" y="822075"/>
            <a:ext cx="7382902" cy="405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pic>
        <p:nvPicPr>
          <p:cNvPr id="468" name="Google Shape;468;p65"/>
          <p:cNvPicPr preferRelativeResize="0"/>
          <p:nvPr/>
        </p:nvPicPr>
        <p:blipFill>
          <a:blip r:embed="rId3">
            <a:alphaModFix/>
          </a:blip>
          <a:stretch>
            <a:fillRect/>
          </a:stretch>
        </p:blipFill>
        <p:spPr>
          <a:xfrm>
            <a:off x="0" y="0"/>
            <a:ext cx="9144001" cy="5143500"/>
          </a:xfrm>
          <a:prstGeom prst="rect">
            <a:avLst/>
          </a:prstGeom>
          <a:noFill/>
          <a:ln>
            <a:noFill/>
          </a:ln>
        </p:spPr>
      </p:pic>
      <p:sp>
        <p:nvSpPr>
          <p:cNvPr id="469" name="Google Shape;469;p65"/>
          <p:cNvSpPr txBox="1">
            <a:spLocks noGrp="1"/>
          </p:cNvSpPr>
          <p:nvPr>
            <p:ph type="title"/>
          </p:nvPr>
        </p:nvSpPr>
        <p:spPr>
          <a:xfrm>
            <a:off x="430625" y="190038"/>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891"/>
              <a:buNone/>
            </a:pPr>
            <a:r>
              <a:rPr lang="en" sz="2078" b="1">
                <a:solidFill>
                  <a:srgbClr val="2B6209"/>
                </a:solidFill>
                <a:latin typeface="Poppins"/>
                <a:ea typeface="Poppins"/>
                <a:cs typeface="Poppins"/>
                <a:sym typeface="Poppins"/>
              </a:rPr>
              <a:t>Upcoming Opportunities For Tribal Members</a:t>
            </a:r>
            <a:endParaRPr sz="2078" b="1">
              <a:solidFill>
                <a:srgbClr val="2B6209"/>
              </a:solidFill>
              <a:latin typeface="Poppins"/>
              <a:ea typeface="Poppins"/>
              <a:cs typeface="Poppins"/>
              <a:sym typeface="Poppins"/>
            </a:endParaRPr>
          </a:p>
        </p:txBody>
      </p:sp>
      <p:sp>
        <p:nvSpPr>
          <p:cNvPr id="470" name="Google Shape;470;p65"/>
          <p:cNvSpPr txBox="1">
            <a:spLocks noGrp="1"/>
          </p:cNvSpPr>
          <p:nvPr>
            <p:ph type="body" idx="1"/>
          </p:nvPr>
        </p:nvSpPr>
        <p:spPr>
          <a:xfrm>
            <a:off x="5059475" y="648000"/>
            <a:ext cx="4302900" cy="4081500"/>
          </a:xfrm>
          <a:prstGeom prst="rect">
            <a:avLst/>
          </a:prstGeom>
        </p:spPr>
        <p:txBody>
          <a:bodyPr spcFirstLastPara="1" wrap="square" lIns="91425" tIns="91425" rIns="91425" bIns="91425" anchor="t" anchorCtr="0">
            <a:noAutofit/>
          </a:bodyPr>
          <a:lstStyle/>
          <a:p>
            <a:pPr marL="457200" lvl="0" indent="-317500" algn="l" rtl="0">
              <a:spcBef>
                <a:spcPts val="900"/>
              </a:spcBef>
              <a:spcAft>
                <a:spcPts val="0"/>
              </a:spcAft>
              <a:buSzPts val="1400"/>
              <a:buChar char="●"/>
            </a:pPr>
            <a:r>
              <a:rPr lang="en" sz="1400" b="1"/>
              <a:t>Tribal Energy Associates Program</a:t>
            </a:r>
            <a:r>
              <a:rPr lang="en" sz="1400"/>
              <a:t>: 6 week paid online learning opportunity with optional in person invitation to our annual grantee convening.</a:t>
            </a:r>
            <a:endParaRPr sz="1400"/>
          </a:p>
          <a:p>
            <a:pPr marL="457200" lvl="0" indent="0" algn="l" rtl="0">
              <a:spcBef>
                <a:spcPts val="900"/>
              </a:spcBef>
              <a:spcAft>
                <a:spcPts val="0"/>
              </a:spcAft>
              <a:buNone/>
            </a:pPr>
            <a:r>
              <a:rPr lang="en" sz="1400"/>
              <a:t>App Open April 1 ($5000)</a:t>
            </a:r>
            <a:endParaRPr sz="1400"/>
          </a:p>
          <a:p>
            <a:pPr marL="457200" lvl="0" indent="-317500" algn="l" rtl="0">
              <a:spcBef>
                <a:spcPts val="900"/>
              </a:spcBef>
              <a:spcAft>
                <a:spcPts val="0"/>
              </a:spcAft>
              <a:buSzPts val="1400"/>
              <a:buChar char="●"/>
            </a:pPr>
            <a:r>
              <a:rPr lang="en" sz="1400" b="1"/>
              <a:t>Tribal Training Scholarship </a:t>
            </a:r>
            <a:endParaRPr sz="1400" b="1"/>
          </a:p>
          <a:p>
            <a:pPr marL="457200" lvl="0" indent="0" algn="l" rtl="0">
              <a:spcBef>
                <a:spcPts val="900"/>
              </a:spcBef>
              <a:spcAft>
                <a:spcPts val="0"/>
              </a:spcAft>
              <a:buNone/>
            </a:pPr>
            <a:r>
              <a:rPr lang="en" sz="1400"/>
              <a:t>Training Scholarship available for tribal members in shorter term training i.e. apprenticeships, 4 week solar installation trainings.</a:t>
            </a:r>
            <a:endParaRPr sz="1400"/>
          </a:p>
          <a:p>
            <a:pPr marL="457200" lvl="0" indent="0" algn="l" rtl="0">
              <a:spcBef>
                <a:spcPts val="900"/>
              </a:spcBef>
              <a:spcAft>
                <a:spcPts val="0"/>
              </a:spcAft>
              <a:buNone/>
            </a:pPr>
            <a:r>
              <a:rPr lang="en" sz="1400"/>
              <a:t>App is Rolling (Up to $1500)</a:t>
            </a:r>
            <a:endParaRPr sz="1400"/>
          </a:p>
          <a:p>
            <a:pPr marL="457200" lvl="0" indent="-317500" algn="l" rtl="0">
              <a:spcBef>
                <a:spcPts val="900"/>
              </a:spcBef>
              <a:spcAft>
                <a:spcPts val="0"/>
              </a:spcAft>
              <a:buSzPts val="1400"/>
              <a:buChar char="●"/>
            </a:pPr>
            <a:r>
              <a:rPr lang="en" sz="1400" b="1"/>
              <a:t>College Scholarships and Internships</a:t>
            </a:r>
            <a:endParaRPr sz="1400" b="1"/>
          </a:p>
          <a:p>
            <a:pPr marL="457200" lvl="0" indent="0" algn="l" rtl="0">
              <a:spcBef>
                <a:spcPts val="900"/>
              </a:spcBef>
              <a:spcAft>
                <a:spcPts val="0"/>
              </a:spcAft>
              <a:buNone/>
            </a:pPr>
            <a:r>
              <a:rPr lang="en" sz="1400"/>
              <a:t>Apps Closing August 15</a:t>
            </a:r>
            <a:endParaRPr sz="1500"/>
          </a:p>
        </p:txBody>
      </p:sp>
      <p:sp>
        <p:nvSpPr>
          <p:cNvPr id="471" name="Google Shape;471;p65"/>
          <p:cNvSpPr txBox="1"/>
          <p:nvPr/>
        </p:nvSpPr>
        <p:spPr>
          <a:xfrm>
            <a:off x="0" y="0"/>
            <a:ext cx="3000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
        <p:nvSpPr>
          <p:cNvPr id="472" name="Google Shape;472;p65"/>
          <p:cNvSpPr txBox="1"/>
          <p:nvPr/>
        </p:nvSpPr>
        <p:spPr>
          <a:xfrm>
            <a:off x="152400" y="152400"/>
            <a:ext cx="3000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pic>
        <p:nvPicPr>
          <p:cNvPr id="473" name="Google Shape;473;p65"/>
          <p:cNvPicPr preferRelativeResize="0"/>
          <p:nvPr/>
        </p:nvPicPr>
        <p:blipFill>
          <a:blip r:embed="rId4">
            <a:alphaModFix/>
          </a:blip>
          <a:stretch>
            <a:fillRect/>
          </a:stretch>
        </p:blipFill>
        <p:spPr>
          <a:xfrm>
            <a:off x="430625" y="809218"/>
            <a:ext cx="4700099" cy="35250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77"/>
        <p:cNvGrpSpPr/>
        <p:nvPr/>
      </p:nvGrpSpPr>
      <p:grpSpPr>
        <a:xfrm>
          <a:off x="0" y="0"/>
          <a:ext cx="0" cy="0"/>
          <a:chOff x="0" y="0"/>
          <a:chExt cx="0" cy="0"/>
        </a:xfrm>
      </p:grpSpPr>
      <p:grpSp>
        <p:nvGrpSpPr>
          <p:cNvPr id="478" name="Google Shape;478;p66"/>
          <p:cNvGrpSpPr/>
          <p:nvPr/>
        </p:nvGrpSpPr>
        <p:grpSpPr>
          <a:xfrm>
            <a:off x="4007872" y="-7019"/>
            <a:ext cx="5038805" cy="5143818"/>
            <a:chOff x="8210994" y="0"/>
            <a:chExt cx="10077609" cy="10287635"/>
          </a:xfrm>
        </p:grpSpPr>
        <p:sp>
          <p:nvSpPr>
            <p:cNvPr id="479" name="Google Shape;479;p66"/>
            <p:cNvSpPr/>
            <p:nvPr/>
          </p:nvSpPr>
          <p:spPr>
            <a:xfrm>
              <a:off x="8210994" y="8459873"/>
              <a:ext cx="6354444" cy="1827529"/>
            </a:xfrm>
            <a:custGeom>
              <a:avLst/>
              <a:gdLst/>
              <a:ahLst/>
              <a:cxnLst/>
              <a:rect l="l" t="t" r="r" b="b"/>
              <a:pathLst>
                <a:path w="6354444" h="1827529" extrusionOk="0">
                  <a:moveTo>
                    <a:pt x="6353952" y="1827125"/>
                  </a:moveTo>
                  <a:lnTo>
                    <a:pt x="0" y="1827125"/>
                  </a:lnTo>
                  <a:lnTo>
                    <a:pt x="3190807" y="0"/>
                  </a:lnTo>
                  <a:lnTo>
                    <a:pt x="6353952" y="1827125"/>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480" name="Google Shape;480;p66"/>
            <p:cNvPicPr preferRelativeResize="0"/>
            <p:nvPr/>
          </p:nvPicPr>
          <p:blipFill rotWithShape="1">
            <a:blip r:embed="rId3">
              <a:alphaModFix/>
            </a:blip>
            <a:srcRect/>
            <a:stretch/>
          </p:blipFill>
          <p:spPr>
            <a:xfrm>
              <a:off x="9765549" y="8303784"/>
              <a:ext cx="3608140" cy="1983213"/>
            </a:xfrm>
            <a:prstGeom prst="rect">
              <a:avLst/>
            </a:prstGeom>
            <a:noFill/>
            <a:ln>
              <a:noFill/>
            </a:ln>
          </p:spPr>
        </p:pic>
        <p:sp>
          <p:nvSpPr>
            <p:cNvPr id="481" name="Google Shape;481;p66"/>
            <p:cNvSpPr/>
            <p:nvPr/>
          </p:nvSpPr>
          <p:spPr>
            <a:xfrm>
              <a:off x="12291721" y="0"/>
              <a:ext cx="5996305" cy="10287635"/>
            </a:xfrm>
            <a:custGeom>
              <a:avLst/>
              <a:gdLst/>
              <a:ahLst/>
              <a:cxnLst/>
              <a:rect l="l" t="t" r="r" b="b"/>
              <a:pathLst>
                <a:path w="5996305" h="10287635" extrusionOk="0">
                  <a:moveTo>
                    <a:pt x="5996279" y="7003885"/>
                  </a:moveTo>
                  <a:lnTo>
                    <a:pt x="262775" y="10287013"/>
                  </a:lnTo>
                  <a:lnTo>
                    <a:pt x="5996279" y="10287013"/>
                  </a:lnTo>
                  <a:lnTo>
                    <a:pt x="5996279" y="7003885"/>
                  </a:lnTo>
                  <a:close/>
                </a:path>
                <a:path w="5996305" h="10287635" extrusionOk="0">
                  <a:moveTo>
                    <a:pt x="5996279" y="0"/>
                  </a:moveTo>
                  <a:lnTo>
                    <a:pt x="1717141" y="0"/>
                  </a:lnTo>
                  <a:lnTo>
                    <a:pt x="29578" y="966343"/>
                  </a:lnTo>
                  <a:lnTo>
                    <a:pt x="0" y="5252948"/>
                  </a:lnTo>
                  <a:lnTo>
                    <a:pt x="3711943" y="7397077"/>
                  </a:lnTo>
                  <a:lnTo>
                    <a:pt x="5996279" y="6089015"/>
                  </a:lnTo>
                  <a:lnTo>
                    <a:pt x="5996279" y="0"/>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82" name="Google Shape;482;p66"/>
            <p:cNvSpPr/>
            <p:nvPr/>
          </p:nvSpPr>
          <p:spPr>
            <a:xfrm>
              <a:off x="11078178" y="0"/>
              <a:ext cx="7210425" cy="9673590"/>
            </a:xfrm>
            <a:custGeom>
              <a:avLst/>
              <a:gdLst/>
              <a:ahLst/>
              <a:cxnLst/>
              <a:rect l="l" t="t" r="r" b="b"/>
              <a:pathLst>
                <a:path w="7210425" h="9673590" extrusionOk="0">
                  <a:moveTo>
                    <a:pt x="7209821" y="7785386"/>
                  </a:moveTo>
                  <a:lnTo>
                    <a:pt x="3913003" y="9673215"/>
                  </a:lnTo>
                  <a:lnTo>
                    <a:pt x="0" y="7412950"/>
                  </a:lnTo>
                  <a:lnTo>
                    <a:pt x="31171" y="2894163"/>
                  </a:lnTo>
                  <a:lnTo>
                    <a:pt x="5085404" y="0"/>
                  </a:lnTo>
                  <a:lnTo>
                    <a:pt x="7209821" y="0"/>
                  </a:lnTo>
                  <a:lnTo>
                    <a:pt x="7209821" y="7785386"/>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483" name="Google Shape;483;p66"/>
            <p:cNvPicPr preferRelativeResize="0"/>
            <p:nvPr/>
          </p:nvPicPr>
          <p:blipFill rotWithShape="1">
            <a:blip r:embed="rId4">
              <a:alphaModFix/>
            </a:blip>
            <a:srcRect/>
            <a:stretch/>
          </p:blipFill>
          <p:spPr>
            <a:xfrm>
              <a:off x="9306139" y="0"/>
              <a:ext cx="8981857" cy="10286998"/>
            </a:xfrm>
            <a:prstGeom prst="rect">
              <a:avLst/>
            </a:prstGeom>
            <a:noFill/>
            <a:ln>
              <a:noFill/>
            </a:ln>
          </p:spPr>
        </p:pic>
        <p:sp>
          <p:nvSpPr>
            <p:cNvPr id="484" name="Google Shape;484;p66"/>
            <p:cNvSpPr/>
            <p:nvPr/>
          </p:nvSpPr>
          <p:spPr>
            <a:xfrm>
              <a:off x="11398767" y="939081"/>
              <a:ext cx="6889750" cy="8409305"/>
            </a:xfrm>
            <a:custGeom>
              <a:avLst/>
              <a:gdLst/>
              <a:ahLst/>
              <a:cxnLst/>
              <a:rect l="l" t="t" r="r" b="b"/>
              <a:pathLst>
                <a:path w="6889750" h="8409305" extrusionOk="0">
                  <a:moveTo>
                    <a:pt x="3613173" y="8408837"/>
                  </a:moveTo>
                  <a:lnTo>
                    <a:pt x="0" y="6306628"/>
                  </a:lnTo>
                  <a:lnTo>
                    <a:pt x="0" y="2102209"/>
                  </a:lnTo>
                  <a:lnTo>
                    <a:pt x="3613173" y="0"/>
                  </a:lnTo>
                  <a:lnTo>
                    <a:pt x="6889232" y="1906070"/>
                  </a:lnTo>
                  <a:lnTo>
                    <a:pt x="6889232" y="6502767"/>
                  </a:lnTo>
                  <a:lnTo>
                    <a:pt x="3613173" y="8408837"/>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485" name="Google Shape;485;p66"/>
            <p:cNvPicPr preferRelativeResize="0"/>
            <p:nvPr/>
          </p:nvPicPr>
          <p:blipFill rotWithShape="1">
            <a:blip r:embed="rId5">
              <a:alphaModFix/>
            </a:blip>
            <a:srcRect/>
            <a:stretch/>
          </p:blipFill>
          <p:spPr>
            <a:xfrm>
              <a:off x="12173189" y="0"/>
              <a:ext cx="4017721" cy="2213285"/>
            </a:xfrm>
            <a:prstGeom prst="rect">
              <a:avLst/>
            </a:prstGeom>
            <a:noFill/>
            <a:ln>
              <a:noFill/>
            </a:ln>
          </p:spPr>
        </p:pic>
        <p:pic>
          <p:nvPicPr>
            <p:cNvPr id="486" name="Google Shape;486;p66"/>
            <p:cNvPicPr preferRelativeResize="0"/>
            <p:nvPr/>
          </p:nvPicPr>
          <p:blipFill rotWithShape="1">
            <a:blip r:embed="rId6">
              <a:alphaModFix/>
            </a:blip>
            <a:srcRect/>
            <a:stretch/>
          </p:blipFill>
          <p:spPr>
            <a:xfrm>
              <a:off x="10953154" y="7388670"/>
              <a:ext cx="4132126" cy="2519078"/>
            </a:xfrm>
            <a:prstGeom prst="rect">
              <a:avLst/>
            </a:prstGeom>
            <a:noFill/>
            <a:ln>
              <a:noFill/>
            </a:ln>
          </p:spPr>
        </p:pic>
      </p:grpSp>
      <p:pic>
        <p:nvPicPr>
          <p:cNvPr id="487" name="Google Shape;487;p66"/>
          <p:cNvPicPr preferRelativeResize="0"/>
          <p:nvPr/>
        </p:nvPicPr>
        <p:blipFill rotWithShape="1">
          <a:blip r:embed="rId7">
            <a:alphaModFix/>
          </a:blip>
          <a:srcRect/>
          <a:stretch/>
        </p:blipFill>
        <p:spPr>
          <a:xfrm>
            <a:off x="5811291" y="608040"/>
            <a:ext cx="3332711" cy="3913696"/>
          </a:xfrm>
          <a:prstGeom prst="rect">
            <a:avLst/>
          </a:prstGeom>
          <a:noFill/>
          <a:ln>
            <a:noFill/>
          </a:ln>
        </p:spPr>
      </p:pic>
      <p:grpSp>
        <p:nvGrpSpPr>
          <p:cNvPr id="488" name="Google Shape;488;p66"/>
          <p:cNvGrpSpPr/>
          <p:nvPr/>
        </p:nvGrpSpPr>
        <p:grpSpPr>
          <a:xfrm>
            <a:off x="782929" y="3844686"/>
            <a:ext cx="3119965" cy="335984"/>
            <a:chOff x="0" y="-57150"/>
            <a:chExt cx="7017466" cy="755700"/>
          </a:xfrm>
        </p:grpSpPr>
        <p:sp>
          <p:nvSpPr>
            <p:cNvPr id="489" name="Google Shape;489;p66"/>
            <p:cNvSpPr/>
            <p:nvPr/>
          </p:nvSpPr>
          <p:spPr>
            <a:xfrm>
              <a:off x="0" y="0"/>
              <a:ext cx="7017466" cy="698500"/>
            </a:xfrm>
            <a:custGeom>
              <a:avLst/>
              <a:gdLst/>
              <a:ahLst/>
              <a:cxnLst/>
              <a:rect l="l" t="t" r="r" b="b"/>
              <a:pathLst>
                <a:path w="7017466" h="698500" extrusionOk="0">
                  <a:moveTo>
                    <a:pt x="7017466" y="349250"/>
                  </a:moveTo>
                  <a:lnTo>
                    <a:pt x="6814266" y="698500"/>
                  </a:lnTo>
                  <a:lnTo>
                    <a:pt x="203200" y="698500"/>
                  </a:lnTo>
                  <a:lnTo>
                    <a:pt x="0" y="349250"/>
                  </a:lnTo>
                  <a:lnTo>
                    <a:pt x="203200" y="0"/>
                  </a:lnTo>
                  <a:lnTo>
                    <a:pt x="6814266" y="0"/>
                  </a:lnTo>
                  <a:lnTo>
                    <a:pt x="7017466" y="349250"/>
                  </a:lnTo>
                  <a:close/>
                </a:path>
              </a:pathLst>
            </a:custGeom>
            <a:solidFill>
              <a:srgbClr val="7A9A01"/>
            </a:solidFill>
            <a:ln>
              <a:noFill/>
            </a:ln>
          </p:spPr>
          <p:txBody>
            <a:bodyPr/>
            <a:lstStyle/>
            <a:p>
              <a:endParaRPr lang="en-US"/>
            </a:p>
          </p:txBody>
        </p:sp>
        <p:sp>
          <p:nvSpPr>
            <p:cNvPr id="490" name="Google Shape;490;p66"/>
            <p:cNvSpPr txBox="1"/>
            <p:nvPr/>
          </p:nvSpPr>
          <p:spPr>
            <a:xfrm>
              <a:off x="114300" y="-57150"/>
              <a:ext cx="6789000" cy="7557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rgbClr val="000000"/>
                </a:solidFill>
                <a:latin typeface="Calibri"/>
                <a:ea typeface="Calibri"/>
                <a:cs typeface="Calibri"/>
                <a:sym typeface="Calibri"/>
              </a:endParaRPr>
            </a:p>
          </p:txBody>
        </p:sp>
      </p:grpSp>
      <p:grpSp>
        <p:nvGrpSpPr>
          <p:cNvPr id="491" name="Google Shape;491;p66"/>
          <p:cNvGrpSpPr/>
          <p:nvPr/>
        </p:nvGrpSpPr>
        <p:grpSpPr>
          <a:xfrm>
            <a:off x="721600" y="4463649"/>
            <a:ext cx="3212596" cy="335984"/>
            <a:chOff x="0" y="-57150"/>
            <a:chExt cx="7017466" cy="755700"/>
          </a:xfrm>
        </p:grpSpPr>
        <p:sp>
          <p:nvSpPr>
            <p:cNvPr id="492" name="Google Shape;492;p66"/>
            <p:cNvSpPr/>
            <p:nvPr/>
          </p:nvSpPr>
          <p:spPr>
            <a:xfrm>
              <a:off x="0" y="0"/>
              <a:ext cx="7017466" cy="698500"/>
            </a:xfrm>
            <a:custGeom>
              <a:avLst/>
              <a:gdLst/>
              <a:ahLst/>
              <a:cxnLst/>
              <a:rect l="l" t="t" r="r" b="b"/>
              <a:pathLst>
                <a:path w="7017466" h="698500" extrusionOk="0">
                  <a:moveTo>
                    <a:pt x="7017466" y="349250"/>
                  </a:moveTo>
                  <a:lnTo>
                    <a:pt x="6814266" y="698500"/>
                  </a:lnTo>
                  <a:lnTo>
                    <a:pt x="203200" y="698500"/>
                  </a:lnTo>
                  <a:lnTo>
                    <a:pt x="0" y="349250"/>
                  </a:lnTo>
                  <a:lnTo>
                    <a:pt x="203200" y="0"/>
                  </a:lnTo>
                  <a:lnTo>
                    <a:pt x="6814266" y="0"/>
                  </a:lnTo>
                  <a:lnTo>
                    <a:pt x="7017466" y="349250"/>
                  </a:lnTo>
                  <a:close/>
                </a:path>
              </a:pathLst>
            </a:custGeom>
            <a:solidFill>
              <a:srgbClr val="7A9A01"/>
            </a:solidFill>
            <a:ln>
              <a:noFill/>
            </a:ln>
          </p:spPr>
          <p:txBody>
            <a:bodyPr/>
            <a:lstStyle/>
            <a:p>
              <a:endParaRPr lang="en-US"/>
            </a:p>
          </p:txBody>
        </p:sp>
        <p:sp>
          <p:nvSpPr>
            <p:cNvPr id="493" name="Google Shape;493;p66"/>
            <p:cNvSpPr txBox="1"/>
            <p:nvPr/>
          </p:nvSpPr>
          <p:spPr>
            <a:xfrm>
              <a:off x="114300" y="-57150"/>
              <a:ext cx="6789000" cy="7557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rgbClr val="000000"/>
                </a:solidFill>
                <a:latin typeface="Calibri"/>
                <a:ea typeface="Calibri"/>
                <a:cs typeface="Calibri"/>
                <a:sym typeface="Calibri"/>
              </a:endParaRPr>
            </a:p>
          </p:txBody>
        </p:sp>
      </p:grpSp>
      <p:sp>
        <p:nvSpPr>
          <p:cNvPr id="494" name="Google Shape;494;p66"/>
          <p:cNvSpPr/>
          <p:nvPr/>
        </p:nvSpPr>
        <p:spPr>
          <a:xfrm>
            <a:off x="483275" y="4393319"/>
            <a:ext cx="476658" cy="476657"/>
          </a:xfrm>
          <a:custGeom>
            <a:avLst/>
            <a:gdLst/>
            <a:ahLst/>
            <a:cxnLst/>
            <a:rect l="l" t="t" r="r" b="b"/>
            <a:pathLst>
              <a:path w="953315" h="953315" extrusionOk="0">
                <a:moveTo>
                  <a:pt x="0" y="0"/>
                </a:moveTo>
                <a:lnTo>
                  <a:pt x="953315" y="0"/>
                </a:lnTo>
                <a:lnTo>
                  <a:pt x="953315" y="953316"/>
                </a:lnTo>
                <a:lnTo>
                  <a:pt x="0" y="953316"/>
                </a:lnTo>
                <a:lnTo>
                  <a:pt x="0" y="0"/>
                </a:lnTo>
                <a:close/>
              </a:path>
            </a:pathLst>
          </a:custGeom>
          <a:blipFill rotWithShape="1">
            <a:blip r:embed="rId8">
              <a:alphaModFix/>
            </a:blip>
            <a:stretch>
              <a:fillRect/>
            </a:stretch>
          </a:blipFill>
          <a:ln>
            <a:noFill/>
          </a:ln>
        </p:spPr>
        <p:txBody>
          <a:bodyPr/>
          <a:lstStyle/>
          <a:p>
            <a:endParaRPr lang="en-US"/>
          </a:p>
        </p:txBody>
      </p:sp>
      <p:sp>
        <p:nvSpPr>
          <p:cNvPr id="495" name="Google Shape;495;p66"/>
          <p:cNvSpPr/>
          <p:nvPr/>
        </p:nvSpPr>
        <p:spPr>
          <a:xfrm>
            <a:off x="483275" y="3774354"/>
            <a:ext cx="476658" cy="476657"/>
          </a:xfrm>
          <a:custGeom>
            <a:avLst/>
            <a:gdLst/>
            <a:ahLst/>
            <a:cxnLst/>
            <a:rect l="l" t="t" r="r" b="b"/>
            <a:pathLst>
              <a:path w="953315" h="953315" extrusionOk="0">
                <a:moveTo>
                  <a:pt x="0" y="0"/>
                </a:moveTo>
                <a:lnTo>
                  <a:pt x="953315" y="0"/>
                </a:lnTo>
                <a:lnTo>
                  <a:pt x="953315" y="953315"/>
                </a:lnTo>
                <a:lnTo>
                  <a:pt x="0" y="953315"/>
                </a:lnTo>
                <a:lnTo>
                  <a:pt x="0" y="0"/>
                </a:lnTo>
                <a:close/>
              </a:path>
            </a:pathLst>
          </a:custGeom>
          <a:blipFill rotWithShape="1">
            <a:blip r:embed="rId9">
              <a:alphaModFix/>
            </a:blip>
            <a:stretch>
              <a:fillRect/>
            </a:stretch>
          </a:blipFill>
          <a:ln>
            <a:noFill/>
          </a:ln>
        </p:spPr>
        <p:txBody>
          <a:bodyPr/>
          <a:lstStyle/>
          <a:p>
            <a:endParaRPr lang="en-US"/>
          </a:p>
        </p:txBody>
      </p:sp>
      <p:sp>
        <p:nvSpPr>
          <p:cNvPr id="496" name="Google Shape;496;p66"/>
          <p:cNvSpPr/>
          <p:nvPr/>
        </p:nvSpPr>
        <p:spPr>
          <a:xfrm>
            <a:off x="587655" y="4535711"/>
            <a:ext cx="267874" cy="191864"/>
          </a:xfrm>
          <a:custGeom>
            <a:avLst/>
            <a:gdLst/>
            <a:ahLst/>
            <a:cxnLst/>
            <a:rect l="l" t="t" r="r" b="b"/>
            <a:pathLst>
              <a:path w="535748" h="383729" extrusionOk="0">
                <a:moveTo>
                  <a:pt x="0" y="0"/>
                </a:moveTo>
                <a:lnTo>
                  <a:pt x="535748" y="0"/>
                </a:lnTo>
                <a:lnTo>
                  <a:pt x="535748" y="383730"/>
                </a:lnTo>
                <a:lnTo>
                  <a:pt x="0" y="383730"/>
                </a:lnTo>
                <a:lnTo>
                  <a:pt x="0" y="0"/>
                </a:lnTo>
                <a:close/>
              </a:path>
            </a:pathLst>
          </a:custGeom>
          <a:blipFill rotWithShape="1">
            <a:blip r:embed="rId10">
              <a:alphaModFix/>
            </a:blip>
            <a:stretch>
              <a:fillRect/>
            </a:stretch>
          </a:blipFill>
          <a:ln>
            <a:noFill/>
          </a:ln>
        </p:spPr>
        <p:txBody>
          <a:bodyPr/>
          <a:lstStyle/>
          <a:p>
            <a:endParaRPr lang="en-US"/>
          </a:p>
        </p:txBody>
      </p:sp>
      <p:grpSp>
        <p:nvGrpSpPr>
          <p:cNvPr id="497" name="Google Shape;497;p66"/>
          <p:cNvGrpSpPr/>
          <p:nvPr/>
        </p:nvGrpSpPr>
        <p:grpSpPr>
          <a:xfrm>
            <a:off x="813999" y="449240"/>
            <a:ext cx="2862978" cy="459768"/>
            <a:chOff x="0" y="-57150"/>
            <a:chExt cx="4705750" cy="755700"/>
          </a:xfrm>
        </p:grpSpPr>
        <p:sp>
          <p:nvSpPr>
            <p:cNvPr id="498" name="Google Shape;498;p66"/>
            <p:cNvSpPr/>
            <p:nvPr/>
          </p:nvSpPr>
          <p:spPr>
            <a:xfrm>
              <a:off x="0" y="0"/>
              <a:ext cx="4705750" cy="698500"/>
            </a:xfrm>
            <a:custGeom>
              <a:avLst/>
              <a:gdLst/>
              <a:ahLst/>
              <a:cxnLst/>
              <a:rect l="l" t="t" r="r" b="b"/>
              <a:pathLst>
                <a:path w="4705750" h="698500" extrusionOk="0">
                  <a:moveTo>
                    <a:pt x="4705750" y="349250"/>
                  </a:moveTo>
                  <a:lnTo>
                    <a:pt x="4502550" y="698500"/>
                  </a:lnTo>
                  <a:lnTo>
                    <a:pt x="203200" y="698500"/>
                  </a:lnTo>
                  <a:lnTo>
                    <a:pt x="0" y="349250"/>
                  </a:lnTo>
                  <a:lnTo>
                    <a:pt x="203200" y="0"/>
                  </a:lnTo>
                  <a:lnTo>
                    <a:pt x="4502550" y="0"/>
                  </a:lnTo>
                  <a:lnTo>
                    <a:pt x="4705750" y="349250"/>
                  </a:lnTo>
                  <a:close/>
                </a:path>
              </a:pathLst>
            </a:custGeom>
            <a:solidFill>
              <a:srgbClr val="7A9A01"/>
            </a:solidFill>
            <a:ln>
              <a:noFill/>
            </a:ln>
          </p:spPr>
          <p:txBody>
            <a:bodyPr/>
            <a:lstStyle/>
            <a:p>
              <a:endParaRPr lang="en-US"/>
            </a:p>
          </p:txBody>
        </p:sp>
        <p:sp>
          <p:nvSpPr>
            <p:cNvPr id="499" name="Google Shape;499;p66"/>
            <p:cNvSpPr txBox="1"/>
            <p:nvPr/>
          </p:nvSpPr>
          <p:spPr>
            <a:xfrm>
              <a:off x="114300" y="-57150"/>
              <a:ext cx="4477200" cy="7557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rgbClr val="000000"/>
                </a:solidFill>
                <a:latin typeface="Calibri"/>
                <a:ea typeface="Calibri"/>
                <a:cs typeface="Calibri"/>
                <a:sym typeface="Calibri"/>
              </a:endParaRPr>
            </a:p>
          </p:txBody>
        </p:sp>
      </p:grpSp>
      <p:sp>
        <p:nvSpPr>
          <p:cNvPr id="500" name="Google Shape;500;p66"/>
          <p:cNvSpPr/>
          <p:nvPr/>
        </p:nvSpPr>
        <p:spPr>
          <a:xfrm>
            <a:off x="573754" y="3864832"/>
            <a:ext cx="295700" cy="295700"/>
          </a:xfrm>
          <a:custGeom>
            <a:avLst/>
            <a:gdLst/>
            <a:ahLst/>
            <a:cxnLst/>
            <a:rect l="l" t="t" r="r" b="b"/>
            <a:pathLst>
              <a:path w="591399" h="591399" extrusionOk="0">
                <a:moveTo>
                  <a:pt x="0" y="0"/>
                </a:moveTo>
                <a:lnTo>
                  <a:pt x="591399" y="0"/>
                </a:lnTo>
                <a:lnTo>
                  <a:pt x="591399" y="591399"/>
                </a:lnTo>
                <a:lnTo>
                  <a:pt x="0" y="591399"/>
                </a:lnTo>
                <a:lnTo>
                  <a:pt x="0" y="0"/>
                </a:lnTo>
                <a:close/>
              </a:path>
            </a:pathLst>
          </a:custGeom>
          <a:blipFill rotWithShape="1">
            <a:blip r:embed="rId11">
              <a:alphaModFix/>
            </a:blip>
            <a:stretch>
              <a:fillRect/>
            </a:stretch>
          </a:blipFill>
          <a:ln>
            <a:noFill/>
          </a:ln>
        </p:spPr>
        <p:txBody>
          <a:bodyPr/>
          <a:lstStyle/>
          <a:p>
            <a:endParaRPr lang="en-US"/>
          </a:p>
        </p:txBody>
      </p:sp>
      <p:sp>
        <p:nvSpPr>
          <p:cNvPr id="501" name="Google Shape;501;p66"/>
          <p:cNvSpPr txBox="1"/>
          <p:nvPr/>
        </p:nvSpPr>
        <p:spPr>
          <a:xfrm>
            <a:off x="1026177" y="4531575"/>
            <a:ext cx="2981700" cy="200100"/>
          </a:xfrm>
          <a:prstGeom prst="rect">
            <a:avLst/>
          </a:prstGeom>
          <a:noFill/>
          <a:ln>
            <a:noFill/>
          </a:ln>
        </p:spPr>
        <p:txBody>
          <a:bodyPr spcFirstLastPara="1" wrap="square" lIns="0" tIns="0" rIns="0" bIns="0" anchor="t" anchorCtr="0">
            <a:spAutoFit/>
          </a:bodyPr>
          <a:lstStyle/>
          <a:p>
            <a:pPr marL="0" marR="0" lvl="0" indent="0" algn="l" rtl="0">
              <a:lnSpc>
                <a:spcPct val="139992"/>
              </a:lnSpc>
              <a:spcBef>
                <a:spcPts val="0"/>
              </a:spcBef>
              <a:spcAft>
                <a:spcPts val="0"/>
              </a:spcAft>
              <a:buNone/>
            </a:pPr>
            <a:r>
              <a:rPr lang="en" sz="1300">
                <a:solidFill>
                  <a:srgbClr val="FFFFFF"/>
                </a:solidFill>
                <a:latin typeface="Poppins SemiBold"/>
                <a:ea typeface="Poppins SemiBold"/>
                <a:cs typeface="Poppins SemiBold"/>
                <a:sym typeface="Poppins SemiBold"/>
              </a:rPr>
              <a:t>programs</a:t>
            </a:r>
            <a:r>
              <a:rPr lang="en" sz="1300" b="0" i="0" u="none" strike="noStrike" cap="none">
                <a:solidFill>
                  <a:srgbClr val="FFFFFF"/>
                </a:solidFill>
                <a:latin typeface="Poppins SemiBold"/>
                <a:ea typeface="Poppins SemiBold"/>
                <a:cs typeface="Poppins SemiBold"/>
                <a:sym typeface="Poppins SemiBold"/>
              </a:rPr>
              <a:t>@gridalternatives.org</a:t>
            </a:r>
            <a:endParaRPr sz="600"/>
          </a:p>
        </p:txBody>
      </p:sp>
      <p:sp>
        <p:nvSpPr>
          <p:cNvPr id="502" name="Google Shape;502;p66"/>
          <p:cNvSpPr txBox="1"/>
          <p:nvPr/>
        </p:nvSpPr>
        <p:spPr>
          <a:xfrm>
            <a:off x="1123392" y="2570638"/>
            <a:ext cx="1575900" cy="215400"/>
          </a:xfrm>
          <a:prstGeom prst="rect">
            <a:avLst/>
          </a:prstGeom>
          <a:noFill/>
          <a:ln>
            <a:noFill/>
          </a:ln>
        </p:spPr>
        <p:txBody>
          <a:bodyPr spcFirstLastPara="1" wrap="square" lIns="0" tIns="0" rIns="0" bIns="0" anchor="t" anchorCtr="0">
            <a:spAutoFit/>
          </a:bodyPr>
          <a:lstStyle/>
          <a:p>
            <a:pPr marL="0" marR="0" lvl="0" indent="0" algn="l" rtl="0">
              <a:lnSpc>
                <a:spcPct val="140021"/>
              </a:lnSpc>
              <a:spcBef>
                <a:spcPts val="0"/>
              </a:spcBef>
              <a:spcAft>
                <a:spcPts val="0"/>
              </a:spcAft>
              <a:buNone/>
            </a:pPr>
            <a:r>
              <a:rPr lang="en" sz="1400" b="0" i="0" u="none" strike="noStrike" cap="none">
                <a:solidFill>
                  <a:srgbClr val="FFFFFF"/>
                </a:solidFill>
                <a:latin typeface="Poppins SemiBold"/>
                <a:ea typeface="Poppins SemiBold"/>
                <a:cs typeface="Poppins SemiBold"/>
                <a:sym typeface="Poppins SemiBold"/>
              </a:rPr>
              <a:t>+123-456-7890</a:t>
            </a:r>
            <a:endParaRPr sz="700"/>
          </a:p>
        </p:txBody>
      </p:sp>
      <p:sp>
        <p:nvSpPr>
          <p:cNvPr id="503" name="Google Shape;503;p66"/>
          <p:cNvSpPr txBox="1"/>
          <p:nvPr/>
        </p:nvSpPr>
        <p:spPr>
          <a:xfrm>
            <a:off x="1109192" y="3904976"/>
            <a:ext cx="2344800" cy="215400"/>
          </a:xfrm>
          <a:prstGeom prst="rect">
            <a:avLst/>
          </a:prstGeom>
          <a:noFill/>
          <a:ln>
            <a:noFill/>
          </a:ln>
        </p:spPr>
        <p:txBody>
          <a:bodyPr spcFirstLastPara="1" wrap="square" lIns="0" tIns="0" rIns="0" bIns="0" anchor="t" anchorCtr="0">
            <a:spAutoFit/>
          </a:bodyPr>
          <a:lstStyle/>
          <a:p>
            <a:pPr marL="0" marR="0" lvl="0" indent="0" algn="l" rtl="0">
              <a:lnSpc>
                <a:spcPct val="139992"/>
              </a:lnSpc>
              <a:spcBef>
                <a:spcPts val="0"/>
              </a:spcBef>
              <a:spcAft>
                <a:spcPts val="0"/>
              </a:spcAft>
              <a:buNone/>
            </a:pPr>
            <a:r>
              <a:rPr lang="en">
                <a:solidFill>
                  <a:srgbClr val="FFFFFF"/>
                </a:solidFill>
                <a:latin typeface="Poppins SemiBold"/>
                <a:ea typeface="Poppins SemiBold"/>
                <a:cs typeface="Poppins SemiBold"/>
                <a:sym typeface="Poppins SemiBold"/>
              </a:rPr>
              <a:t>@tribalsolar</a:t>
            </a:r>
            <a:endParaRPr sz="700"/>
          </a:p>
        </p:txBody>
      </p:sp>
      <p:sp>
        <p:nvSpPr>
          <p:cNvPr id="504" name="Google Shape;504;p66"/>
          <p:cNvSpPr txBox="1"/>
          <p:nvPr/>
        </p:nvSpPr>
        <p:spPr>
          <a:xfrm>
            <a:off x="1407363" y="493638"/>
            <a:ext cx="1676400" cy="338700"/>
          </a:xfrm>
          <a:prstGeom prst="rect">
            <a:avLst/>
          </a:prstGeom>
          <a:noFill/>
          <a:ln>
            <a:noFill/>
          </a:ln>
        </p:spPr>
        <p:txBody>
          <a:bodyPr spcFirstLastPara="1" wrap="square" lIns="0" tIns="0" rIns="0" bIns="0" anchor="t" anchorCtr="0">
            <a:spAutoFit/>
          </a:bodyPr>
          <a:lstStyle/>
          <a:p>
            <a:pPr marL="0" marR="0" lvl="0" indent="0" algn="l" rtl="0">
              <a:lnSpc>
                <a:spcPct val="140008"/>
              </a:lnSpc>
              <a:spcBef>
                <a:spcPts val="0"/>
              </a:spcBef>
              <a:spcAft>
                <a:spcPts val="0"/>
              </a:spcAft>
              <a:buNone/>
            </a:pPr>
            <a:r>
              <a:rPr lang="en" sz="2200" b="1">
                <a:solidFill>
                  <a:srgbClr val="FFFFFF"/>
                </a:solidFill>
                <a:latin typeface="Poppins"/>
                <a:ea typeface="Poppins"/>
                <a:cs typeface="Poppins"/>
                <a:sym typeface="Poppins"/>
              </a:rPr>
              <a:t>Questions?</a:t>
            </a:r>
            <a:endParaRPr sz="700"/>
          </a:p>
        </p:txBody>
      </p:sp>
      <p:sp>
        <p:nvSpPr>
          <p:cNvPr id="505" name="Google Shape;505;p66"/>
          <p:cNvSpPr txBox="1"/>
          <p:nvPr/>
        </p:nvSpPr>
        <p:spPr>
          <a:xfrm>
            <a:off x="618738" y="1100613"/>
            <a:ext cx="3253500" cy="1034400"/>
          </a:xfrm>
          <a:prstGeom prst="rect">
            <a:avLst/>
          </a:prstGeom>
          <a:noFill/>
          <a:ln>
            <a:noFill/>
          </a:ln>
        </p:spPr>
        <p:txBody>
          <a:bodyPr spcFirstLastPara="1" wrap="square" lIns="0" tIns="0" rIns="0" bIns="0" anchor="t" anchorCtr="0">
            <a:spAutoFit/>
          </a:bodyPr>
          <a:lstStyle/>
          <a:p>
            <a:pPr marL="0" lvl="0" indent="0" algn="ctr" rtl="0">
              <a:lnSpc>
                <a:spcPct val="115006"/>
              </a:lnSpc>
              <a:spcBef>
                <a:spcPts val="0"/>
              </a:spcBef>
              <a:spcAft>
                <a:spcPts val="0"/>
              </a:spcAft>
              <a:buClr>
                <a:schemeClr val="dk1"/>
              </a:buClr>
              <a:buFont typeface="Arial"/>
              <a:buNone/>
            </a:pPr>
            <a:r>
              <a:rPr lang="en" sz="1200">
                <a:solidFill>
                  <a:schemeClr val="dk1"/>
                </a:solidFill>
                <a:latin typeface="Poppins"/>
                <a:ea typeface="Poppins"/>
                <a:cs typeface="Poppins"/>
                <a:sym typeface="Poppins"/>
              </a:rPr>
              <a:t>Angelica Wright</a:t>
            </a:r>
            <a:endParaRPr sz="1200">
              <a:solidFill>
                <a:schemeClr val="dk1"/>
              </a:solidFill>
              <a:latin typeface="Poppins"/>
              <a:ea typeface="Poppins"/>
              <a:cs typeface="Poppins"/>
              <a:sym typeface="Poppins"/>
            </a:endParaRPr>
          </a:p>
          <a:p>
            <a:pPr marL="0" lvl="0" indent="0" algn="ctr" rtl="0">
              <a:lnSpc>
                <a:spcPct val="115006"/>
              </a:lnSpc>
              <a:spcBef>
                <a:spcPts val="0"/>
              </a:spcBef>
              <a:spcAft>
                <a:spcPts val="0"/>
              </a:spcAft>
              <a:buClr>
                <a:schemeClr val="dk1"/>
              </a:buClr>
              <a:buFont typeface="Arial"/>
              <a:buNone/>
            </a:pPr>
            <a:r>
              <a:rPr lang="en" sz="1200">
                <a:solidFill>
                  <a:schemeClr val="dk1"/>
                </a:solidFill>
                <a:latin typeface="Poppins"/>
                <a:ea typeface="Poppins"/>
                <a:cs typeface="Poppins"/>
                <a:sym typeface="Poppins"/>
              </a:rPr>
              <a:t>awright@gridalternatives.org</a:t>
            </a:r>
            <a:endParaRPr sz="1200">
              <a:solidFill>
                <a:schemeClr val="dk1"/>
              </a:solidFill>
              <a:latin typeface="Poppins"/>
              <a:ea typeface="Poppins"/>
              <a:cs typeface="Poppins"/>
              <a:sym typeface="Poppins"/>
            </a:endParaRPr>
          </a:p>
          <a:p>
            <a:pPr marL="0" marR="0" lvl="0" indent="0" algn="ctr" rtl="0">
              <a:lnSpc>
                <a:spcPct val="115006"/>
              </a:lnSpc>
              <a:spcBef>
                <a:spcPts val="0"/>
              </a:spcBef>
              <a:spcAft>
                <a:spcPts val="0"/>
              </a:spcAft>
              <a:buNone/>
            </a:pPr>
            <a:endParaRPr sz="1200">
              <a:solidFill>
                <a:schemeClr val="dk1"/>
              </a:solidFill>
              <a:latin typeface="Poppins"/>
              <a:ea typeface="Poppins"/>
              <a:cs typeface="Poppins"/>
              <a:sym typeface="Poppins"/>
            </a:endParaRPr>
          </a:p>
          <a:p>
            <a:pPr marL="0" marR="0" lvl="0" indent="0" algn="ctr" rtl="0">
              <a:lnSpc>
                <a:spcPct val="115006"/>
              </a:lnSpc>
              <a:spcBef>
                <a:spcPts val="0"/>
              </a:spcBef>
              <a:spcAft>
                <a:spcPts val="0"/>
              </a:spcAft>
              <a:buNone/>
            </a:pPr>
            <a:r>
              <a:rPr lang="en" sz="1200">
                <a:solidFill>
                  <a:schemeClr val="dk1"/>
                </a:solidFill>
                <a:latin typeface="Poppins"/>
                <a:ea typeface="Poppins"/>
                <a:cs typeface="Poppins"/>
                <a:sym typeface="Poppins"/>
              </a:rPr>
              <a:t>Danita Ordaz </a:t>
            </a:r>
            <a:endParaRPr sz="1200">
              <a:solidFill>
                <a:schemeClr val="dk1"/>
              </a:solidFill>
              <a:latin typeface="Poppins"/>
              <a:ea typeface="Poppins"/>
              <a:cs typeface="Poppins"/>
              <a:sym typeface="Poppins"/>
            </a:endParaRPr>
          </a:p>
          <a:p>
            <a:pPr marL="0" marR="0" lvl="0" indent="0" algn="ctr" rtl="0">
              <a:lnSpc>
                <a:spcPct val="115006"/>
              </a:lnSpc>
              <a:spcBef>
                <a:spcPts val="0"/>
              </a:spcBef>
              <a:spcAft>
                <a:spcPts val="0"/>
              </a:spcAft>
              <a:buNone/>
            </a:pPr>
            <a:r>
              <a:rPr lang="en" sz="1200">
                <a:solidFill>
                  <a:schemeClr val="dk1"/>
                </a:solidFill>
                <a:latin typeface="Poppins"/>
                <a:ea typeface="Poppins"/>
                <a:cs typeface="Poppins"/>
                <a:sym typeface="Poppins"/>
              </a:rPr>
              <a:t>dordaz@gridalternatives.org</a:t>
            </a:r>
            <a:endParaRPr sz="1200">
              <a:solidFill>
                <a:schemeClr val="dk1"/>
              </a:solidFill>
              <a:latin typeface="Poppins"/>
              <a:ea typeface="Poppins"/>
              <a:cs typeface="Poppins"/>
              <a:sym typeface="Poppins"/>
            </a:endParaRPr>
          </a:p>
        </p:txBody>
      </p:sp>
      <p:pic>
        <p:nvPicPr>
          <p:cNvPr id="506" name="Google Shape;506;p66"/>
          <p:cNvPicPr preferRelativeResize="0"/>
          <p:nvPr/>
        </p:nvPicPr>
        <p:blipFill>
          <a:blip r:embed="rId12">
            <a:alphaModFix/>
          </a:blip>
          <a:stretch>
            <a:fillRect/>
          </a:stretch>
        </p:blipFill>
        <p:spPr>
          <a:xfrm>
            <a:off x="1594790" y="2335425"/>
            <a:ext cx="1373613" cy="1369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pic>
        <p:nvPicPr>
          <p:cNvPr id="312" name="Google Shape;312;p56"/>
          <p:cNvPicPr preferRelativeResize="0"/>
          <p:nvPr/>
        </p:nvPicPr>
        <p:blipFill>
          <a:blip r:embed="rId3">
            <a:alphaModFix/>
          </a:blip>
          <a:stretch>
            <a:fillRect/>
          </a:stretch>
        </p:blipFill>
        <p:spPr>
          <a:xfrm>
            <a:off x="0" y="0"/>
            <a:ext cx="9144001" cy="5143500"/>
          </a:xfrm>
          <a:prstGeom prst="rect">
            <a:avLst/>
          </a:prstGeom>
          <a:noFill/>
          <a:ln>
            <a:noFill/>
          </a:ln>
        </p:spPr>
      </p:pic>
      <p:sp>
        <p:nvSpPr>
          <p:cNvPr id="313" name="Google Shape;313;p56"/>
          <p:cNvSpPr txBox="1">
            <a:spLocks noGrp="1"/>
          </p:cNvSpPr>
          <p:nvPr>
            <p:ph type="title"/>
          </p:nvPr>
        </p:nvSpPr>
        <p:spPr>
          <a:xfrm>
            <a:off x="572350" y="132738"/>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891"/>
              <a:buNone/>
            </a:pPr>
            <a:r>
              <a:rPr lang="en" sz="2078" b="1">
                <a:solidFill>
                  <a:srgbClr val="2B6209"/>
                </a:solidFill>
                <a:latin typeface="Poppins"/>
                <a:ea typeface="Poppins"/>
                <a:cs typeface="Poppins"/>
                <a:sym typeface="Poppins"/>
              </a:rPr>
              <a:t>Who We Are</a:t>
            </a:r>
            <a:endParaRPr sz="2078" b="1">
              <a:solidFill>
                <a:srgbClr val="2B6209"/>
              </a:solidFill>
              <a:latin typeface="Poppins"/>
              <a:ea typeface="Poppins"/>
              <a:cs typeface="Poppins"/>
              <a:sym typeface="Poppins"/>
            </a:endParaRPr>
          </a:p>
        </p:txBody>
      </p:sp>
      <p:pic>
        <p:nvPicPr>
          <p:cNvPr id="314" name="Google Shape;314;p56"/>
          <p:cNvPicPr preferRelativeResize="0"/>
          <p:nvPr/>
        </p:nvPicPr>
        <p:blipFill rotWithShape="1">
          <a:blip r:embed="rId4">
            <a:alphaModFix/>
          </a:blip>
          <a:srcRect l="9909" t="14842" r="12426" b="-2769"/>
          <a:stretch/>
        </p:blipFill>
        <p:spPr>
          <a:xfrm>
            <a:off x="5782300" y="831674"/>
            <a:ext cx="2124300" cy="2405088"/>
          </a:xfrm>
          <a:prstGeom prst="rect">
            <a:avLst/>
          </a:prstGeom>
          <a:noFill/>
          <a:ln>
            <a:noFill/>
          </a:ln>
        </p:spPr>
      </p:pic>
      <p:sp>
        <p:nvSpPr>
          <p:cNvPr id="315" name="Google Shape;315;p56"/>
          <p:cNvSpPr txBox="1"/>
          <p:nvPr/>
        </p:nvSpPr>
        <p:spPr>
          <a:xfrm>
            <a:off x="1025125" y="3157525"/>
            <a:ext cx="3931500" cy="1616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2B6209"/>
                </a:solidFill>
                <a:latin typeface="Poppins SemiBold"/>
                <a:ea typeface="Poppins SemiBold"/>
                <a:cs typeface="Poppins SemiBold"/>
                <a:sym typeface="Poppins SemiBold"/>
              </a:rPr>
              <a:t>Angelica Wright</a:t>
            </a:r>
            <a:endParaRPr sz="1800">
              <a:solidFill>
                <a:srgbClr val="2B6209"/>
              </a:solidFill>
              <a:latin typeface="Poppins SemiBold"/>
              <a:ea typeface="Poppins SemiBold"/>
              <a:cs typeface="Poppins SemiBold"/>
              <a:sym typeface="Poppins SemiBold"/>
            </a:endParaRPr>
          </a:p>
          <a:p>
            <a:pPr marL="0" lvl="0" indent="0" algn="ctr" rtl="0">
              <a:spcBef>
                <a:spcPts val="0"/>
              </a:spcBef>
              <a:spcAft>
                <a:spcPts val="0"/>
              </a:spcAft>
              <a:buNone/>
            </a:pPr>
            <a:endParaRPr sz="1800">
              <a:solidFill>
                <a:srgbClr val="2B6209"/>
              </a:solidFill>
              <a:latin typeface="Poppins SemiBold"/>
              <a:ea typeface="Poppins SemiBold"/>
              <a:cs typeface="Poppins SemiBold"/>
              <a:sym typeface="Poppins SemiBold"/>
            </a:endParaRPr>
          </a:p>
          <a:p>
            <a:pPr marL="0" lvl="0" indent="0" algn="ctr" rtl="0">
              <a:spcBef>
                <a:spcPts val="0"/>
              </a:spcBef>
              <a:spcAft>
                <a:spcPts val="0"/>
              </a:spcAft>
              <a:buNone/>
            </a:pPr>
            <a:r>
              <a:rPr lang="en" sz="1300">
                <a:solidFill>
                  <a:schemeClr val="dk2"/>
                </a:solidFill>
              </a:rPr>
              <a:t>Choctaw Nation of Oklahoma</a:t>
            </a:r>
            <a:endParaRPr sz="1300">
              <a:solidFill>
                <a:schemeClr val="dk2"/>
              </a:solidFill>
            </a:endParaRPr>
          </a:p>
          <a:p>
            <a:pPr marL="0" lvl="0" indent="0" algn="ctr" rtl="0">
              <a:spcBef>
                <a:spcPts val="0"/>
              </a:spcBef>
              <a:spcAft>
                <a:spcPts val="0"/>
              </a:spcAft>
              <a:buNone/>
            </a:pPr>
            <a:r>
              <a:rPr lang="en" sz="1300">
                <a:solidFill>
                  <a:schemeClr val="dk2"/>
                </a:solidFill>
              </a:rPr>
              <a:t>Director of Tribal Education and Workforce Development</a:t>
            </a:r>
            <a:endParaRPr sz="1300">
              <a:solidFill>
                <a:schemeClr val="dk2"/>
              </a:solidFill>
            </a:endParaRPr>
          </a:p>
          <a:p>
            <a:pPr marL="0" lvl="0" indent="0" algn="l" rtl="0">
              <a:spcBef>
                <a:spcPts val="0"/>
              </a:spcBef>
              <a:spcAft>
                <a:spcPts val="0"/>
              </a:spcAft>
              <a:buNone/>
            </a:pPr>
            <a:endParaRPr sz="1800">
              <a:solidFill>
                <a:schemeClr val="dk2"/>
              </a:solidFill>
            </a:endParaRPr>
          </a:p>
        </p:txBody>
      </p:sp>
      <p:sp>
        <p:nvSpPr>
          <p:cNvPr id="316" name="Google Shape;316;p56"/>
          <p:cNvSpPr txBox="1"/>
          <p:nvPr/>
        </p:nvSpPr>
        <p:spPr>
          <a:xfrm>
            <a:off x="4878700" y="3157525"/>
            <a:ext cx="3931500" cy="113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2B6209"/>
                </a:solidFill>
                <a:latin typeface="Poppins SemiBold"/>
                <a:ea typeface="Poppins SemiBold"/>
                <a:cs typeface="Poppins SemiBold"/>
                <a:sym typeface="Poppins SemiBold"/>
              </a:rPr>
              <a:t>Danita Ordaz</a:t>
            </a:r>
            <a:endParaRPr sz="1800">
              <a:solidFill>
                <a:srgbClr val="2B6209"/>
              </a:solidFill>
              <a:latin typeface="Poppins SemiBold"/>
              <a:ea typeface="Poppins SemiBold"/>
              <a:cs typeface="Poppins SemiBold"/>
              <a:sym typeface="Poppins SemiBold"/>
            </a:endParaRPr>
          </a:p>
          <a:p>
            <a:pPr marL="0" lvl="0" indent="0" algn="ctr" rtl="0">
              <a:spcBef>
                <a:spcPts val="0"/>
              </a:spcBef>
              <a:spcAft>
                <a:spcPts val="0"/>
              </a:spcAft>
              <a:buNone/>
            </a:pPr>
            <a:endParaRPr sz="1800">
              <a:solidFill>
                <a:srgbClr val="2B6209"/>
              </a:solidFill>
              <a:latin typeface="Poppins SemiBold"/>
              <a:ea typeface="Poppins SemiBold"/>
              <a:cs typeface="Poppins SemiBold"/>
              <a:sym typeface="Poppins SemiBold"/>
            </a:endParaRPr>
          </a:p>
          <a:p>
            <a:pPr marL="0" lvl="0" indent="0" algn="ctr" rtl="0">
              <a:spcBef>
                <a:spcPts val="0"/>
              </a:spcBef>
              <a:spcAft>
                <a:spcPts val="0"/>
              </a:spcAft>
              <a:buNone/>
            </a:pPr>
            <a:r>
              <a:rPr lang="en" sz="1300">
                <a:solidFill>
                  <a:schemeClr val="dk2"/>
                </a:solidFill>
              </a:rPr>
              <a:t>Jicarilla Apache</a:t>
            </a:r>
            <a:endParaRPr sz="1300">
              <a:solidFill>
                <a:schemeClr val="dk2"/>
              </a:solidFill>
            </a:endParaRPr>
          </a:p>
          <a:p>
            <a:pPr marL="0" lvl="0" indent="0" algn="ctr" rtl="0">
              <a:spcBef>
                <a:spcPts val="0"/>
              </a:spcBef>
              <a:spcAft>
                <a:spcPts val="0"/>
              </a:spcAft>
              <a:buNone/>
            </a:pPr>
            <a:r>
              <a:rPr lang="en" sz="1300">
                <a:solidFill>
                  <a:schemeClr val="dk2"/>
                </a:solidFill>
              </a:rPr>
              <a:t>Tribal Workforce Specialist</a:t>
            </a:r>
            <a:endParaRPr sz="1800">
              <a:solidFill>
                <a:schemeClr val="dk2"/>
              </a:solidFill>
            </a:endParaRPr>
          </a:p>
        </p:txBody>
      </p:sp>
      <p:pic>
        <p:nvPicPr>
          <p:cNvPr id="317" name="Google Shape;317;p56"/>
          <p:cNvPicPr preferRelativeResize="0"/>
          <p:nvPr/>
        </p:nvPicPr>
        <p:blipFill>
          <a:blip r:embed="rId5">
            <a:alphaModFix/>
          </a:blip>
          <a:stretch>
            <a:fillRect/>
          </a:stretch>
        </p:blipFill>
        <p:spPr>
          <a:xfrm>
            <a:off x="2111975" y="792063"/>
            <a:ext cx="1888592" cy="2278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321"/>
        <p:cNvGrpSpPr/>
        <p:nvPr/>
      </p:nvGrpSpPr>
      <p:grpSpPr>
        <a:xfrm>
          <a:off x="0" y="0"/>
          <a:ext cx="0" cy="0"/>
          <a:chOff x="0" y="0"/>
          <a:chExt cx="0" cy="0"/>
        </a:xfrm>
      </p:grpSpPr>
      <p:sp>
        <p:nvSpPr>
          <p:cNvPr id="322" name="Google Shape;322;p57"/>
          <p:cNvSpPr/>
          <p:nvPr/>
        </p:nvSpPr>
        <p:spPr>
          <a:xfrm>
            <a:off x="0" y="432125"/>
            <a:ext cx="2564190" cy="4237164"/>
          </a:xfrm>
          <a:prstGeom prst="irregularSeal1">
            <a:avLst/>
          </a:prstGeom>
          <a:solidFill>
            <a:srgbClr val="7A9A0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3" name="Google Shape;323;p57"/>
          <p:cNvSpPr/>
          <p:nvPr/>
        </p:nvSpPr>
        <p:spPr>
          <a:xfrm>
            <a:off x="0" y="0"/>
            <a:ext cx="238760" cy="234633"/>
          </a:xfrm>
          <a:custGeom>
            <a:avLst/>
            <a:gdLst/>
            <a:ahLst/>
            <a:cxnLst/>
            <a:rect l="l" t="t" r="r" b="b"/>
            <a:pathLst>
              <a:path w="477520" h="469265" extrusionOk="0">
                <a:moveTo>
                  <a:pt x="0" y="469142"/>
                </a:moveTo>
                <a:lnTo>
                  <a:pt x="0" y="0"/>
                </a:lnTo>
                <a:lnTo>
                  <a:pt x="477455" y="0"/>
                </a:lnTo>
                <a:lnTo>
                  <a:pt x="0" y="469142"/>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24" name="Google Shape;324;p57"/>
          <p:cNvSpPr/>
          <p:nvPr/>
        </p:nvSpPr>
        <p:spPr>
          <a:xfrm>
            <a:off x="0" y="0"/>
            <a:ext cx="238760" cy="234633"/>
          </a:xfrm>
          <a:custGeom>
            <a:avLst/>
            <a:gdLst/>
            <a:ahLst/>
            <a:cxnLst/>
            <a:rect l="l" t="t" r="r" b="b"/>
            <a:pathLst>
              <a:path w="477520" h="469265" extrusionOk="0">
                <a:moveTo>
                  <a:pt x="0" y="469142"/>
                </a:moveTo>
                <a:lnTo>
                  <a:pt x="0" y="0"/>
                </a:lnTo>
                <a:lnTo>
                  <a:pt x="477455" y="0"/>
                </a:lnTo>
                <a:lnTo>
                  <a:pt x="0" y="469142"/>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nvGrpSpPr>
          <p:cNvPr id="325" name="Google Shape;325;p57"/>
          <p:cNvGrpSpPr/>
          <p:nvPr/>
        </p:nvGrpSpPr>
        <p:grpSpPr>
          <a:xfrm>
            <a:off x="0" y="0"/>
            <a:ext cx="1202417" cy="776923"/>
            <a:chOff x="0" y="0"/>
            <a:chExt cx="2404834" cy="1553845"/>
          </a:xfrm>
        </p:grpSpPr>
        <p:sp>
          <p:nvSpPr>
            <p:cNvPr id="326" name="Google Shape;326;p57"/>
            <p:cNvSpPr/>
            <p:nvPr/>
          </p:nvSpPr>
          <p:spPr>
            <a:xfrm>
              <a:off x="375374" y="0"/>
              <a:ext cx="2029460" cy="1553845"/>
            </a:xfrm>
            <a:custGeom>
              <a:avLst/>
              <a:gdLst/>
              <a:ahLst/>
              <a:cxnLst/>
              <a:rect l="l" t="t" r="r" b="b"/>
              <a:pathLst>
                <a:path w="2029460" h="1553845" extrusionOk="0">
                  <a:moveTo>
                    <a:pt x="0" y="1113856"/>
                  </a:moveTo>
                  <a:lnTo>
                    <a:pt x="1133553" y="0"/>
                  </a:lnTo>
                  <a:lnTo>
                    <a:pt x="2028913" y="0"/>
                  </a:lnTo>
                  <a:lnTo>
                    <a:pt x="447679" y="1553775"/>
                  </a:lnTo>
                  <a:lnTo>
                    <a:pt x="0" y="1113856"/>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27" name="Google Shape;327;p57"/>
            <p:cNvSpPr/>
            <p:nvPr/>
          </p:nvSpPr>
          <p:spPr>
            <a:xfrm>
              <a:off x="0" y="11"/>
              <a:ext cx="1509395" cy="1483360"/>
            </a:xfrm>
            <a:custGeom>
              <a:avLst/>
              <a:gdLst/>
              <a:ahLst/>
              <a:cxnLst/>
              <a:rect l="l" t="t" r="r" b="b"/>
              <a:pathLst>
                <a:path w="1509395" h="1483360" extrusionOk="0">
                  <a:moveTo>
                    <a:pt x="1508925" y="0"/>
                  </a:moveTo>
                  <a:lnTo>
                    <a:pt x="477443" y="0"/>
                  </a:lnTo>
                  <a:lnTo>
                    <a:pt x="0" y="0"/>
                  </a:lnTo>
                  <a:lnTo>
                    <a:pt x="0" y="469074"/>
                  </a:lnTo>
                  <a:lnTo>
                    <a:pt x="0" y="1482725"/>
                  </a:lnTo>
                  <a:lnTo>
                    <a:pt x="69176" y="1414754"/>
                  </a:lnTo>
                  <a:lnTo>
                    <a:pt x="76034" y="1408010"/>
                  </a:lnTo>
                  <a:lnTo>
                    <a:pt x="214172" y="1272247"/>
                  </a:lnTo>
                  <a:lnTo>
                    <a:pt x="219887" y="1266634"/>
                  </a:lnTo>
                  <a:lnTo>
                    <a:pt x="1508925" y="0"/>
                  </a:lnTo>
                  <a:close/>
                </a:path>
                <a:path w="1509395" h="1483360" extrusionOk="0">
                  <a:moveTo>
                    <a:pt x="1508950" y="0"/>
                  </a:moveTo>
                  <a:lnTo>
                    <a:pt x="76034" y="1408010"/>
                  </a:lnTo>
                  <a:lnTo>
                    <a:pt x="1508950" y="0"/>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28" name="Google Shape;328;p57"/>
            <p:cNvSpPr/>
            <p:nvPr/>
          </p:nvSpPr>
          <p:spPr>
            <a:xfrm>
              <a:off x="0" y="11"/>
              <a:ext cx="477520" cy="469265"/>
            </a:xfrm>
            <a:custGeom>
              <a:avLst/>
              <a:gdLst/>
              <a:ahLst/>
              <a:cxnLst/>
              <a:rect l="l" t="t" r="r" b="b"/>
              <a:pathLst>
                <a:path w="477520" h="469265" extrusionOk="0">
                  <a:moveTo>
                    <a:pt x="477329" y="0"/>
                  </a:moveTo>
                  <a:lnTo>
                    <a:pt x="136042" y="0"/>
                  </a:lnTo>
                  <a:lnTo>
                    <a:pt x="0" y="0"/>
                  </a:lnTo>
                  <a:lnTo>
                    <a:pt x="0" y="468985"/>
                  </a:lnTo>
                  <a:lnTo>
                    <a:pt x="306666" y="167652"/>
                  </a:lnTo>
                  <a:lnTo>
                    <a:pt x="477329" y="0"/>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329" name="Google Shape;329;p57"/>
            <p:cNvPicPr preferRelativeResize="0"/>
            <p:nvPr/>
          </p:nvPicPr>
          <p:blipFill rotWithShape="1">
            <a:blip r:embed="rId3">
              <a:alphaModFix/>
            </a:blip>
            <a:srcRect/>
            <a:stretch/>
          </p:blipFill>
          <p:spPr>
            <a:xfrm>
              <a:off x="0" y="0"/>
              <a:ext cx="1594364" cy="1482736"/>
            </a:xfrm>
            <a:prstGeom prst="rect">
              <a:avLst/>
            </a:prstGeom>
            <a:noFill/>
            <a:ln>
              <a:noFill/>
            </a:ln>
          </p:spPr>
        </p:pic>
        <p:sp>
          <p:nvSpPr>
            <p:cNvPr id="330" name="Google Shape;330;p57"/>
            <p:cNvSpPr/>
            <p:nvPr/>
          </p:nvSpPr>
          <p:spPr>
            <a:xfrm>
              <a:off x="0" y="953705"/>
              <a:ext cx="418465" cy="529590"/>
            </a:xfrm>
            <a:custGeom>
              <a:avLst/>
              <a:gdLst/>
              <a:ahLst/>
              <a:cxnLst/>
              <a:rect l="l" t="t" r="r" b="b"/>
              <a:pathLst>
                <a:path w="418465" h="529590" extrusionOk="0">
                  <a:moveTo>
                    <a:pt x="219887" y="3949"/>
                  </a:moveTo>
                  <a:lnTo>
                    <a:pt x="215950" y="0"/>
                  </a:lnTo>
                  <a:lnTo>
                    <a:pt x="214172" y="1778"/>
                  </a:lnTo>
                  <a:lnTo>
                    <a:pt x="218135" y="5664"/>
                  </a:lnTo>
                  <a:lnTo>
                    <a:pt x="219887" y="3949"/>
                  </a:lnTo>
                  <a:close/>
                </a:path>
                <a:path w="418465" h="529590" extrusionOk="0">
                  <a:moveTo>
                    <a:pt x="418084" y="202145"/>
                  </a:moveTo>
                  <a:lnTo>
                    <a:pt x="375742" y="159804"/>
                  </a:lnTo>
                  <a:lnTo>
                    <a:pt x="0" y="529031"/>
                  </a:lnTo>
                  <a:lnTo>
                    <a:pt x="375386" y="160172"/>
                  </a:lnTo>
                  <a:lnTo>
                    <a:pt x="418084" y="202145"/>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sp>
        <p:nvSpPr>
          <p:cNvPr id="331" name="Google Shape;331;p57"/>
          <p:cNvSpPr/>
          <p:nvPr/>
        </p:nvSpPr>
        <p:spPr>
          <a:xfrm>
            <a:off x="8923079" y="0"/>
            <a:ext cx="220979" cy="217170"/>
          </a:xfrm>
          <a:custGeom>
            <a:avLst/>
            <a:gdLst/>
            <a:ahLst/>
            <a:cxnLst/>
            <a:rect l="l" t="t" r="r" b="b"/>
            <a:pathLst>
              <a:path w="441959" h="434340" extrusionOk="0">
                <a:moveTo>
                  <a:pt x="441841" y="434145"/>
                </a:moveTo>
                <a:lnTo>
                  <a:pt x="441841" y="0"/>
                </a:lnTo>
                <a:lnTo>
                  <a:pt x="0" y="0"/>
                </a:lnTo>
                <a:lnTo>
                  <a:pt x="441841" y="434145"/>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32" name="Google Shape;332;p57"/>
          <p:cNvSpPr/>
          <p:nvPr/>
        </p:nvSpPr>
        <p:spPr>
          <a:xfrm>
            <a:off x="8923079" y="0"/>
            <a:ext cx="220979" cy="217170"/>
          </a:xfrm>
          <a:custGeom>
            <a:avLst/>
            <a:gdLst/>
            <a:ahLst/>
            <a:cxnLst/>
            <a:rect l="l" t="t" r="r" b="b"/>
            <a:pathLst>
              <a:path w="441959" h="434340" extrusionOk="0">
                <a:moveTo>
                  <a:pt x="441841" y="434145"/>
                </a:moveTo>
                <a:lnTo>
                  <a:pt x="441841" y="0"/>
                </a:lnTo>
                <a:lnTo>
                  <a:pt x="0" y="0"/>
                </a:lnTo>
                <a:lnTo>
                  <a:pt x="441841" y="434145"/>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nvGrpSpPr>
          <p:cNvPr id="333" name="Google Shape;333;p57"/>
          <p:cNvGrpSpPr/>
          <p:nvPr/>
        </p:nvGrpSpPr>
        <p:grpSpPr>
          <a:xfrm>
            <a:off x="7959663" y="0"/>
            <a:ext cx="1184585" cy="758190"/>
            <a:chOff x="15919325" y="0"/>
            <a:chExt cx="2369170" cy="1516380"/>
          </a:xfrm>
        </p:grpSpPr>
        <p:sp>
          <p:nvSpPr>
            <p:cNvPr id="334" name="Google Shape;334;p57"/>
            <p:cNvSpPr/>
            <p:nvPr/>
          </p:nvSpPr>
          <p:spPr>
            <a:xfrm>
              <a:off x="15919325" y="0"/>
              <a:ext cx="1990725" cy="1516380"/>
            </a:xfrm>
            <a:custGeom>
              <a:avLst/>
              <a:gdLst/>
              <a:ahLst/>
              <a:cxnLst/>
              <a:rect l="l" t="t" r="r" b="b"/>
              <a:pathLst>
                <a:path w="1990725" h="1516380" extrusionOk="0">
                  <a:moveTo>
                    <a:pt x="1990722" y="1076329"/>
                  </a:moveTo>
                  <a:lnTo>
                    <a:pt x="895359" y="0"/>
                  </a:lnTo>
                  <a:lnTo>
                    <a:pt x="0" y="0"/>
                  </a:lnTo>
                  <a:lnTo>
                    <a:pt x="1543042" y="1516248"/>
                  </a:lnTo>
                  <a:lnTo>
                    <a:pt x="1990722" y="1076329"/>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35" name="Google Shape;335;p57"/>
            <p:cNvSpPr/>
            <p:nvPr/>
          </p:nvSpPr>
          <p:spPr>
            <a:xfrm>
              <a:off x="16814661" y="11"/>
              <a:ext cx="1473834" cy="1447800"/>
            </a:xfrm>
            <a:custGeom>
              <a:avLst/>
              <a:gdLst/>
              <a:ahLst/>
              <a:cxnLst/>
              <a:rect l="l" t="t" r="r" b="b"/>
              <a:pathLst>
                <a:path w="1473834" h="1447800" extrusionOk="0">
                  <a:moveTo>
                    <a:pt x="1473327" y="1447736"/>
                  </a:moveTo>
                  <a:lnTo>
                    <a:pt x="12" y="0"/>
                  </a:lnTo>
                  <a:lnTo>
                    <a:pt x="1473327" y="1447736"/>
                  </a:lnTo>
                  <a:close/>
                </a:path>
                <a:path w="1473834" h="1447800" extrusionOk="0">
                  <a:moveTo>
                    <a:pt x="1473327" y="0"/>
                  </a:moveTo>
                  <a:lnTo>
                    <a:pt x="1031494" y="0"/>
                  </a:lnTo>
                  <a:lnTo>
                    <a:pt x="12" y="0"/>
                  </a:lnTo>
                  <a:lnTo>
                    <a:pt x="1250861" y="1229106"/>
                  </a:lnTo>
                  <a:lnTo>
                    <a:pt x="1256576" y="1234719"/>
                  </a:lnTo>
                  <a:lnTo>
                    <a:pt x="1473327" y="1447736"/>
                  </a:lnTo>
                  <a:lnTo>
                    <a:pt x="1473327" y="434136"/>
                  </a:lnTo>
                  <a:lnTo>
                    <a:pt x="1473327" y="0"/>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36" name="Google Shape;336;p57"/>
            <p:cNvSpPr/>
            <p:nvPr/>
          </p:nvSpPr>
          <p:spPr>
            <a:xfrm>
              <a:off x="17846269" y="11"/>
              <a:ext cx="441959" cy="434340"/>
            </a:xfrm>
            <a:custGeom>
              <a:avLst/>
              <a:gdLst/>
              <a:ahLst/>
              <a:cxnLst/>
              <a:rect l="l" t="t" r="r" b="b"/>
              <a:pathLst>
                <a:path w="441959" h="434340" extrusionOk="0">
                  <a:moveTo>
                    <a:pt x="441718" y="0"/>
                  </a:moveTo>
                  <a:lnTo>
                    <a:pt x="264909" y="0"/>
                  </a:lnTo>
                  <a:lnTo>
                    <a:pt x="25" y="0"/>
                  </a:lnTo>
                  <a:lnTo>
                    <a:pt x="132448" y="130136"/>
                  </a:lnTo>
                  <a:lnTo>
                    <a:pt x="441718" y="433997"/>
                  </a:lnTo>
                  <a:lnTo>
                    <a:pt x="441718" y="0"/>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337" name="Google Shape;337;p57"/>
            <p:cNvPicPr preferRelativeResize="0"/>
            <p:nvPr/>
          </p:nvPicPr>
          <p:blipFill rotWithShape="1">
            <a:blip r:embed="rId4">
              <a:alphaModFix/>
            </a:blip>
            <a:srcRect/>
            <a:stretch/>
          </p:blipFill>
          <p:spPr>
            <a:xfrm>
              <a:off x="16729249" y="0"/>
              <a:ext cx="1558748" cy="1447739"/>
            </a:xfrm>
            <a:prstGeom prst="rect">
              <a:avLst/>
            </a:prstGeom>
            <a:noFill/>
            <a:ln>
              <a:noFill/>
            </a:ln>
          </p:spPr>
        </p:pic>
        <p:sp>
          <p:nvSpPr>
            <p:cNvPr id="338" name="Google Shape;338;p57"/>
            <p:cNvSpPr/>
            <p:nvPr/>
          </p:nvSpPr>
          <p:spPr>
            <a:xfrm>
              <a:off x="17867326" y="916177"/>
              <a:ext cx="204469" cy="202565"/>
            </a:xfrm>
            <a:custGeom>
              <a:avLst/>
              <a:gdLst/>
              <a:ahLst/>
              <a:cxnLst/>
              <a:rect l="l" t="t" r="r" b="b"/>
              <a:pathLst>
                <a:path w="204469" h="202565" extrusionOk="0">
                  <a:moveTo>
                    <a:pt x="42710" y="160172"/>
                  </a:moveTo>
                  <a:lnTo>
                    <a:pt x="42341" y="159804"/>
                  </a:lnTo>
                  <a:lnTo>
                    <a:pt x="0" y="202145"/>
                  </a:lnTo>
                  <a:lnTo>
                    <a:pt x="42710" y="160172"/>
                  </a:lnTo>
                  <a:close/>
                </a:path>
                <a:path w="204469" h="202565" extrusionOk="0">
                  <a:moveTo>
                    <a:pt x="203911" y="1778"/>
                  </a:moveTo>
                  <a:lnTo>
                    <a:pt x="202133" y="0"/>
                  </a:lnTo>
                  <a:lnTo>
                    <a:pt x="198196" y="3949"/>
                  </a:lnTo>
                  <a:lnTo>
                    <a:pt x="199948" y="5664"/>
                  </a:lnTo>
                  <a:lnTo>
                    <a:pt x="203911" y="1778"/>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grpSp>
        <p:nvGrpSpPr>
          <p:cNvPr id="339" name="Google Shape;339;p57"/>
          <p:cNvGrpSpPr/>
          <p:nvPr/>
        </p:nvGrpSpPr>
        <p:grpSpPr>
          <a:xfrm>
            <a:off x="0" y="4981575"/>
            <a:ext cx="9144063" cy="161925"/>
            <a:chOff x="0" y="9963150"/>
            <a:chExt cx="18288126" cy="323850"/>
          </a:xfrm>
        </p:grpSpPr>
        <p:sp>
          <p:nvSpPr>
            <p:cNvPr id="340" name="Google Shape;340;p57"/>
            <p:cNvSpPr/>
            <p:nvPr/>
          </p:nvSpPr>
          <p:spPr>
            <a:xfrm>
              <a:off x="4391151" y="9963150"/>
              <a:ext cx="13896975" cy="323850"/>
            </a:xfrm>
            <a:custGeom>
              <a:avLst/>
              <a:gdLst/>
              <a:ahLst/>
              <a:cxnLst/>
              <a:rect l="l" t="t" r="r" b="b"/>
              <a:pathLst>
                <a:path w="13896975" h="323850" extrusionOk="0">
                  <a:moveTo>
                    <a:pt x="13896848" y="323849"/>
                  </a:moveTo>
                  <a:lnTo>
                    <a:pt x="0" y="323849"/>
                  </a:lnTo>
                  <a:lnTo>
                    <a:pt x="318867" y="0"/>
                  </a:lnTo>
                  <a:lnTo>
                    <a:pt x="13896848" y="0"/>
                  </a:lnTo>
                  <a:lnTo>
                    <a:pt x="13896848" y="323849"/>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41" name="Google Shape;341;p57"/>
            <p:cNvSpPr/>
            <p:nvPr/>
          </p:nvSpPr>
          <p:spPr>
            <a:xfrm>
              <a:off x="0" y="9963150"/>
              <a:ext cx="6270625" cy="323850"/>
            </a:xfrm>
            <a:custGeom>
              <a:avLst/>
              <a:gdLst/>
              <a:ahLst/>
              <a:cxnLst/>
              <a:rect l="l" t="t" r="r" b="b"/>
              <a:pathLst>
                <a:path w="6270625" h="323850" extrusionOk="0">
                  <a:moveTo>
                    <a:pt x="5951754" y="323849"/>
                  </a:moveTo>
                  <a:lnTo>
                    <a:pt x="0" y="323849"/>
                  </a:lnTo>
                  <a:lnTo>
                    <a:pt x="0" y="0"/>
                  </a:lnTo>
                  <a:lnTo>
                    <a:pt x="6270621" y="0"/>
                  </a:lnTo>
                  <a:lnTo>
                    <a:pt x="5951754" y="323849"/>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sp>
        <p:nvSpPr>
          <p:cNvPr id="342" name="Google Shape;342;p57"/>
          <p:cNvSpPr txBox="1"/>
          <p:nvPr/>
        </p:nvSpPr>
        <p:spPr>
          <a:xfrm>
            <a:off x="1235325" y="58875"/>
            <a:ext cx="6673500" cy="758100"/>
          </a:xfrm>
          <a:prstGeom prst="rect">
            <a:avLst/>
          </a:prstGeom>
          <a:noFill/>
          <a:ln>
            <a:noFill/>
          </a:ln>
        </p:spPr>
        <p:txBody>
          <a:bodyPr spcFirstLastPara="1" wrap="square" lIns="45725" tIns="45725" rIns="45725" bIns="45725" anchor="ctr" anchorCtr="0">
            <a:noAutofit/>
          </a:bodyPr>
          <a:lstStyle/>
          <a:p>
            <a:pPr marL="0" lvl="0" indent="0" algn="ctr" rtl="0">
              <a:spcBef>
                <a:spcPts val="0"/>
              </a:spcBef>
              <a:spcAft>
                <a:spcPts val="0"/>
              </a:spcAft>
              <a:buNone/>
            </a:pPr>
            <a:endParaRPr sz="2300" b="1">
              <a:solidFill>
                <a:schemeClr val="dk1"/>
              </a:solidFill>
            </a:endParaRPr>
          </a:p>
        </p:txBody>
      </p:sp>
      <p:sp>
        <p:nvSpPr>
          <p:cNvPr id="343" name="Google Shape;343;p57"/>
          <p:cNvSpPr txBox="1"/>
          <p:nvPr/>
        </p:nvSpPr>
        <p:spPr>
          <a:xfrm>
            <a:off x="2151538" y="557325"/>
            <a:ext cx="6992700" cy="1052100"/>
          </a:xfrm>
          <a:prstGeom prst="rect">
            <a:avLst/>
          </a:prstGeom>
          <a:noFill/>
          <a:ln>
            <a:noFill/>
          </a:ln>
        </p:spPr>
        <p:txBody>
          <a:bodyPr spcFirstLastPara="1" wrap="square" lIns="45725" tIns="45725" rIns="45725" bIns="45725" anchor="t" anchorCtr="0">
            <a:spAutoFit/>
          </a:bodyPr>
          <a:lstStyle/>
          <a:p>
            <a:pPr marL="457200" lvl="0" indent="0" algn="ctr" rtl="0">
              <a:lnSpc>
                <a:spcPct val="115000"/>
              </a:lnSpc>
              <a:spcBef>
                <a:spcPts val="0"/>
              </a:spcBef>
              <a:spcAft>
                <a:spcPts val="0"/>
              </a:spcAft>
              <a:buNone/>
            </a:pPr>
            <a:r>
              <a:rPr lang="en" sz="2900" b="1">
                <a:solidFill>
                  <a:srgbClr val="2B6209"/>
                </a:solidFill>
              </a:rPr>
              <a:t>GRID Alternatives National Tribal Program</a:t>
            </a:r>
            <a:endParaRPr sz="2900" b="1">
              <a:solidFill>
                <a:srgbClr val="2B6209"/>
              </a:solidFill>
            </a:endParaRPr>
          </a:p>
        </p:txBody>
      </p:sp>
      <p:sp>
        <p:nvSpPr>
          <p:cNvPr id="344" name="Google Shape;344;p57"/>
          <p:cNvSpPr txBox="1"/>
          <p:nvPr/>
        </p:nvSpPr>
        <p:spPr>
          <a:xfrm>
            <a:off x="2862700" y="1560075"/>
            <a:ext cx="6135300" cy="31092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rPr>
              <a:t>GRID Alternatives established the National Tribal Program in 2010 to partner with Tribal communities to provide and support the needs and readiness of individual tribal communities, while establishing a pathway for under-resourced tribal communities to develop critical energy infrastructure in a timely manner.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Tribal Solar Accelerator Fund supports tribes in asserting control over their energy resources and focuses on making project implementation feasible by leveraging state and federal programs, philanthropic dollars, and partnerships with other tribes across Indian Country.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April 2025 GRID’s National Tribal Program is expanding into Tribal Energy Alternatives as its own an affiliate office and Native led nonprofit organization. </a:t>
            </a:r>
            <a:endParaRPr>
              <a:solidFill>
                <a:schemeClr val="dk1"/>
              </a:solidFill>
            </a:endParaRPr>
          </a:p>
        </p:txBody>
      </p:sp>
      <p:pic>
        <p:nvPicPr>
          <p:cNvPr id="345" name="Google Shape;345;p57"/>
          <p:cNvPicPr preferRelativeResize="0"/>
          <p:nvPr/>
        </p:nvPicPr>
        <p:blipFill rotWithShape="1">
          <a:blip r:embed="rId5">
            <a:alphaModFix/>
          </a:blip>
          <a:srcRect b="20496"/>
          <a:stretch/>
        </p:blipFill>
        <p:spPr>
          <a:xfrm>
            <a:off x="354488" y="1560063"/>
            <a:ext cx="1708725" cy="18964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49"/>
        <p:cNvGrpSpPr/>
        <p:nvPr/>
      </p:nvGrpSpPr>
      <p:grpSpPr>
        <a:xfrm>
          <a:off x="0" y="0"/>
          <a:ext cx="0" cy="0"/>
          <a:chOff x="0" y="0"/>
          <a:chExt cx="0" cy="0"/>
        </a:xfrm>
      </p:grpSpPr>
      <p:pic>
        <p:nvPicPr>
          <p:cNvPr id="350" name="Google Shape;350;p58"/>
          <p:cNvPicPr preferRelativeResize="0"/>
          <p:nvPr/>
        </p:nvPicPr>
        <p:blipFill>
          <a:blip r:embed="rId3">
            <a:alphaModFix/>
          </a:blip>
          <a:stretch>
            <a:fillRect/>
          </a:stretch>
        </p:blipFill>
        <p:spPr>
          <a:xfrm>
            <a:off x="0" y="0"/>
            <a:ext cx="9144001" cy="5143500"/>
          </a:xfrm>
          <a:prstGeom prst="rect">
            <a:avLst/>
          </a:prstGeom>
          <a:noFill/>
          <a:ln>
            <a:noFill/>
          </a:ln>
        </p:spPr>
      </p:pic>
      <p:sp>
        <p:nvSpPr>
          <p:cNvPr id="351" name="Google Shape;351;p58"/>
          <p:cNvSpPr txBox="1"/>
          <p:nvPr/>
        </p:nvSpPr>
        <p:spPr>
          <a:xfrm>
            <a:off x="605027" y="1745908"/>
            <a:ext cx="3598500" cy="554100"/>
          </a:xfrm>
          <a:prstGeom prst="rect">
            <a:avLst/>
          </a:prstGeom>
          <a:noFill/>
          <a:ln>
            <a:noFill/>
          </a:ln>
        </p:spPr>
        <p:txBody>
          <a:bodyPr spcFirstLastPara="1" wrap="square" lIns="0" tIns="0" rIns="0" bIns="0" anchor="t" anchorCtr="0">
            <a:spAutoFit/>
          </a:bodyPr>
          <a:lstStyle/>
          <a:p>
            <a:pPr marL="0" lvl="0" indent="0" algn="r" rtl="0">
              <a:lnSpc>
                <a:spcPct val="120000"/>
              </a:lnSpc>
              <a:spcBef>
                <a:spcPts val="0"/>
              </a:spcBef>
              <a:spcAft>
                <a:spcPts val="0"/>
              </a:spcAft>
              <a:buClr>
                <a:schemeClr val="dk1"/>
              </a:buClr>
              <a:buFont typeface="Arial"/>
              <a:buNone/>
            </a:pPr>
            <a:r>
              <a:rPr lang="en" sz="1000">
                <a:solidFill>
                  <a:schemeClr val="dk1"/>
                </a:solidFill>
                <a:latin typeface="Poppins"/>
                <a:ea typeface="Poppins"/>
                <a:cs typeface="Poppins"/>
                <a:sym typeface="Poppins"/>
              </a:rPr>
              <a:t>Engagement with tribal community and leaders from a place-based approach that honors sovereignty.</a:t>
            </a:r>
            <a:endParaRPr sz="800">
              <a:solidFill>
                <a:schemeClr val="dk1"/>
              </a:solidFill>
            </a:endParaRPr>
          </a:p>
          <a:p>
            <a:pPr marL="0" marR="0" lvl="0" indent="0" algn="just" rtl="0">
              <a:lnSpc>
                <a:spcPct val="130018"/>
              </a:lnSpc>
              <a:spcBef>
                <a:spcPts val="0"/>
              </a:spcBef>
              <a:spcAft>
                <a:spcPts val="0"/>
              </a:spcAft>
              <a:buNone/>
            </a:pPr>
            <a:endParaRPr sz="1200"/>
          </a:p>
        </p:txBody>
      </p:sp>
      <p:sp>
        <p:nvSpPr>
          <p:cNvPr id="352" name="Google Shape;352;p58"/>
          <p:cNvSpPr txBox="1"/>
          <p:nvPr/>
        </p:nvSpPr>
        <p:spPr>
          <a:xfrm>
            <a:off x="604827" y="2558393"/>
            <a:ext cx="3598500" cy="11376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Recruit Native learners from the tribes we work with to gain skills and industry experience in the renewable energy projects taking place in their own community and collaborate to create educational pathways and experiential learning opportunities</a:t>
            </a:r>
            <a:endParaRPr sz="1000">
              <a:solidFill>
                <a:schemeClr val="dk1"/>
              </a:solidFill>
              <a:latin typeface="Poppins"/>
              <a:ea typeface="Poppins"/>
              <a:cs typeface="Poppins"/>
              <a:sym typeface="Poppins"/>
            </a:endParaRPr>
          </a:p>
          <a:p>
            <a:pPr marL="0" lvl="0" indent="0" algn="just" rtl="0">
              <a:lnSpc>
                <a:spcPct val="130018"/>
              </a:lnSpc>
              <a:spcBef>
                <a:spcPts val="0"/>
              </a:spcBef>
              <a:spcAft>
                <a:spcPts val="0"/>
              </a:spcAft>
              <a:buNone/>
            </a:pPr>
            <a:endParaRPr sz="1300"/>
          </a:p>
          <a:p>
            <a:pPr marL="0" marR="0" lvl="0" indent="0" algn="just" rtl="0">
              <a:lnSpc>
                <a:spcPct val="130018"/>
              </a:lnSpc>
              <a:spcBef>
                <a:spcPts val="0"/>
              </a:spcBef>
              <a:spcAft>
                <a:spcPts val="0"/>
              </a:spcAft>
              <a:buNone/>
            </a:pPr>
            <a:endParaRPr sz="700"/>
          </a:p>
        </p:txBody>
      </p:sp>
      <p:sp>
        <p:nvSpPr>
          <p:cNvPr id="353" name="Google Shape;353;p58"/>
          <p:cNvSpPr txBox="1"/>
          <p:nvPr/>
        </p:nvSpPr>
        <p:spPr>
          <a:xfrm>
            <a:off x="604827" y="3886215"/>
            <a:ext cx="3598500" cy="754200"/>
          </a:xfrm>
          <a:prstGeom prst="rect">
            <a:avLst/>
          </a:prstGeom>
          <a:noFill/>
          <a:ln>
            <a:noFill/>
          </a:ln>
        </p:spPr>
        <p:txBody>
          <a:bodyPr spcFirstLastPara="1" wrap="square" lIns="0" tIns="0" rIns="0" bIns="0" anchor="t" anchorCtr="0">
            <a:spAutoFit/>
          </a:bodyPr>
          <a:lstStyle/>
          <a:p>
            <a:pPr marL="0" lvl="0" indent="0" algn="r" rtl="0">
              <a:lnSpc>
                <a:spcPct val="120000"/>
              </a:lnSpc>
              <a:spcBef>
                <a:spcPts val="0"/>
              </a:spcBef>
              <a:spcAft>
                <a:spcPts val="0"/>
              </a:spcAft>
              <a:buClr>
                <a:schemeClr val="dk1"/>
              </a:buClr>
              <a:buFont typeface="Arial"/>
              <a:buNone/>
            </a:pPr>
            <a:r>
              <a:rPr lang="en" sz="1000">
                <a:solidFill>
                  <a:schemeClr val="dk1"/>
                </a:solidFill>
                <a:latin typeface="Poppins"/>
                <a:ea typeface="Poppins"/>
                <a:cs typeface="Poppins"/>
                <a:sym typeface="Poppins"/>
              </a:rPr>
              <a:t>Manage and implement projects that break away for the reliance on outside contractors for installation, and training</a:t>
            </a:r>
            <a:endParaRPr sz="1000">
              <a:solidFill>
                <a:schemeClr val="dk1"/>
              </a:solidFill>
              <a:latin typeface="Poppins"/>
              <a:ea typeface="Poppins"/>
              <a:cs typeface="Poppins"/>
              <a:sym typeface="Poppins"/>
            </a:endParaRPr>
          </a:p>
          <a:p>
            <a:pPr marL="0" marR="0" lvl="0" indent="0" algn="just" rtl="0">
              <a:lnSpc>
                <a:spcPct val="130018"/>
              </a:lnSpc>
              <a:spcBef>
                <a:spcPts val="0"/>
              </a:spcBef>
              <a:spcAft>
                <a:spcPts val="0"/>
              </a:spcAft>
              <a:buNone/>
            </a:pPr>
            <a:endParaRPr sz="1300"/>
          </a:p>
        </p:txBody>
      </p:sp>
      <p:sp>
        <p:nvSpPr>
          <p:cNvPr id="354" name="Google Shape;354;p58"/>
          <p:cNvSpPr txBox="1"/>
          <p:nvPr/>
        </p:nvSpPr>
        <p:spPr>
          <a:xfrm>
            <a:off x="802175" y="437925"/>
            <a:ext cx="4465200" cy="622800"/>
          </a:xfrm>
          <a:prstGeom prst="rect">
            <a:avLst/>
          </a:prstGeom>
          <a:noFill/>
          <a:ln>
            <a:noFill/>
          </a:ln>
        </p:spPr>
        <p:txBody>
          <a:bodyPr spcFirstLastPara="1" wrap="square" lIns="0" tIns="0" rIns="0" bIns="0" anchor="t" anchorCtr="0">
            <a:spAutoFit/>
          </a:bodyPr>
          <a:lstStyle/>
          <a:p>
            <a:pPr marL="0" marR="0" lvl="0" indent="0" algn="ctr" rtl="0">
              <a:lnSpc>
                <a:spcPct val="113002"/>
              </a:lnSpc>
              <a:spcBef>
                <a:spcPts val="0"/>
              </a:spcBef>
              <a:spcAft>
                <a:spcPts val="0"/>
              </a:spcAft>
              <a:buNone/>
            </a:pPr>
            <a:r>
              <a:rPr lang="en" sz="1900" b="1">
                <a:solidFill>
                  <a:srgbClr val="2B6209"/>
                </a:solidFill>
                <a:latin typeface="Poppins"/>
                <a:ea typeface="Poppins"/>
                <a:cs typeface="Poppins"/>
                <a:sym typeface="Poppins"/>
              </a:rPr>
              <a:t>National Tribal Program</a:t>
            </a:r>
            <a:endParaRPr sz="1900" b="1">
              <a:solidFill>
                <a:srgbClr val="2B6209"/>
              </a:solidFill>
              <a:latin typeface="Poppins"/>
              <a:ea typeface="Poppins"/>
              <a:cs typeface="Poppins"/>
              <a:sym typeface="Poppins"/>
            </a:endParaRPr>
          </a:p>
          <a:p>
            <a:pPr marL="0" marR="0" lvl="0" indent="0" algn="ctr" rtl="0">
              <a:lnSpc>
                <a:spcPct val="113002"/>
              </a:lnSpc>
              <a:spcBef>
                <a:spcPts val="0"/>
              </a:spcBef>
              <a:spcAft>
                <a:spcPts val="0"/>
              </a:spcAft>
              <a:buNone/>
            </a:pPr>
            <a:r>
              <a:rPr lang="en" sz="1900" b="1">
                <a:solidFill>
                  <a:srgbClr val="2B6209"/>
                </a:solidFill>
                <a:latin typeface="Poppins"/>
                <a:ea typeface="Poppins"/>
                <a:cs typeface="Poppins"/>
                <a:sym typeface="Poppins"/>
              </a:rPr>
              <a:t>Focus Areas</a:t>
            </a:r>
            <a:endParaRPr sz="400">
              <a:solidFill>
                <a:srgbClr val="2B6209"/>
              </a:solidFill>
            </a:endParaRPr>
          </a:p>
        </p:txBody>
      </p:sp>
      <p:sp>
        <p:nvSpPr>
          <p:cNvPr id="355" name="Google Shape;355;p58"/>
          <p:cNvSpPr txBox="1"/>
          <p:nvPr/>
        </p:nvSpPr>
        <p:spPr>
          <a:xfrm>
            <a:off x="1229071" y="1410738"/>
            <a:ext cx="2900400" cy="200100"/>
          </a:xfrm>
          <a:prstGeom prst="rect">
            <a:avLst/>
          </a:prstGeom>
          <a:noFill/>
          <a:ln>
            <a:noFill/>
          </a:ln>
        </p:spPr>
        <p:txBody>
          <a:bodyPr spcFirstLastPara="1" wrap="square" lIns="0" tIns="0" rIns="0" bIns="0" anchor="t" anchorCtr="0">
            <a:spAutoFit/>
          </a:bodyPr>
          <a:lstStyle/>
          <a:p>
            <a:pPr marL="0" marR="0" lvl="0" indent="0" algn="r" rtl="0">
              <a:lnSpc>
                <a:spcPct val="112993"/>
              </a:lnSpc>
              <a:spcBef>
                <a:spcPts val="0"/>
              </a:spcBef>
              <a:spcAft>
                <a:spcPts val="0"/>
              </a:spcAft>
              <a:buNone/>
            </a:pPr>
            <a:r>
              <a:rPr lang="en" sz="1300" b="1">
                <a:latin typeface="Poppins"/>
                <a:ea typeface="Poppins"/>
                <a:cs typeface="Poppins"/>
                <a:sym typeface="Poppins"/>
              </a:rPr>
              <a:t>Partnership Development</a:t>
            </a:r>
            <a:endParaRPr sz="1300" b="1">
              <a:latin typeface="Poppins"/>
              <a:ea typeface="Poppins"/>
              <a:cs typeface="Poppins"/>
              <a:sym typeface="Poppins"/>
            </a:endParaRPr>
          </a:p>
        </p:txBody>
      </p:sp>
      <p:sp>
        <p:nvSpPr>
          <p:cNvPr id="356" name="Google Shape;356;p58"/>
          <p:cNvSpPr txBox="1"/>
          <p:nvPr/>
        </p:nvSpPr>
        <p:spPr>
          <a:xfrm>
            <a:off x="752524" y="2300013"/>
            <a:ext cx="3451200" cy="200100"/>
          </a:xfrm>
          <a:prstGeom prst="rect">
            <a:avLst/>
          </a:prstGeom>
          <a:noFill/>
          <a:ln>
            <a:noFill/>
          </a:ln>
        </p:spPr>
        <p:txBody>
          <a:bodyPr spcFirstLastPara="1" wrap="square" lIns="0" tIns="0" rIns="0" bIns="0" anchor="t" anchorCtr="0">
            <a:spAutoFit/>
          </a:bodyPr>
          <a:lstStyle/>
          <a:p>
            <a:pPr marL="0" marR="0" lvl="0" indent="0" algn="r" rtl="0">
              <a:lnSpc>
                <a:spcPct val="112993"/>
              </a:lnSpc>
              <a:spcBef>
                <a:spcPts val="0"/>
              </a:spcBef>
              <a:spcAft>
                <a:spcPts val="0"/>
              </a:spcAft>
              <a:buNone/>
            </a:pPr>
            <a:r>
              <a:rPr lang="en" sz="1300" b="1">
                <a:latin typeface="Poppins"/>
                <a:ea typeface="Poppins"/>
                <a:cs typeface="Poppins"/>
                <a:sym typeface="Poppins"/>
              </a:rPr>
              <a:t>Workforce Development/Education</a:t>
            </a:r>
            <a:endParaRPr sz="700"/>
          </a:p>
        </p:txBody>
      </p:sp>
      <p:sp>
        <p:nvSpPr>
          <p:cNvPr id="357" name="Google Shape;357;p58"/>
          <p:cNvSpPr txBox="1"/>
          <p:nvPr/>
        </p:nvSpPr>
        <p:spPr>
          <a:xfrm>
            <a:off x="2533757" y="3566731"/>
            <a:ext cx="1596000" cy="200100"/>
          </a:xfrm>
          <a:prstGeom prst="rect">
            <a:avLst/>
          </a:prstGeom>
          <a:noFill/>
          <a:ln>
            <a:noFill/>
          </a:ln>
        </p:spPr>
        <p:txBody>
          <a:bodyPr spcFirstLastPara="1" wrap="square" lIns="0" tIns="0" rIns="0" bIns="0" anchor="t" anchorCtr="0">
            <a:spAutoFit/>
          </a:bodyPr>
          <a:lstStyle/>
          <a:p>
            <a:pPr marL="0" marR="0" lvl="0" indent="0" algn="r" rtl="0">
              <a:lnSpc>
                <a:spcPct val="112993"/>
              </a:lnSpc>
              <a:spcBef>
                <a:spcPts val="0"/>
              </a:spcBef>
              <a:spcAft>
                <a:spcPts val="0"/>
              </a:spcAft>
              <a:buNone/>
            </a:pPr>
            <a:r>
              <a:rPr lang="en" sz="1300" b="1">
                <a:latin typeface="Poppins"/>
                <a:ea typeface="Poppins"/>
                <a:cs typeface="Poppins"/>
                <a:sym typeface="Poppins"/>
              </a:rPr>
              <a:t>Solar  Installation</a:t>
            </a:r>
            <a:endParaRPr sz="700"/>
          </a:p>
        </p:txBody>
      </p:sp>
      <p:pic>
        <p:nvPicPr>
          <p:cNvPr id="358" name="Google Shape;358;p58"/>
          <p:cNvPicPr preferRelativeResize="0"/>
          <p:nvPr/>
        </p:nvPicPr>
        <p:blipFill>
          <a:blip r:embed="rId4">
            <a:alphaModFix/>
          </a:blip>
          <a:stretch>
            <a:fillRect/>
          </a:stretch>
        </p:blipFill>
        <p:spPr>
          <a:xfrm>
            <a:off x="4358209" y="3552641"/>
            <a:ext cx="464903" cy="492250"/>
          </a:xfrm>
          <a:prstGeom prst="rect">
            <a:avLst/>
          </a:prstGeom>
          <a:noFill/>
          <a:ln>
            <a:noFill/>
          </a:ln>
        </p:spPr>
      </p:pic>
      <p:pic>
        <p:nvPicPr>
          <p:cNvPr id="359" name="Google Shape;359;p58"/>
          <p:cNvPicPr preferRelativeResize="0"/>
          <p:nvPr/>
        </p:nvPicPr>
        <p:blipFill>
          <a:blip r:embed="rId4">
            <a:alphaModFix/>
          </a:blip>
          <a:stretch>
            <a:fillRect/>
          </a:stretch>
        </p:blipFill>
        <p:spPr>
          <a:xfrm>
            <a:off x="4358209" y="2464316"/>
            <a:ext cx="464903" cy="492250"/>
          </a:xfrm>
          <a:prstGeom prst="rect">
            <a:avLst/>
          </a:prstGeom>
          <a:noFill/>
          <a:ln>
            <a:noFill/>
          </a:ln>
        </p:spPr>
      </p:pic>
      <p:pic>
        <p:nvPicPr>
          <p:cNvPr id="360" name="Google Shape;360;p58"/>
          <p:cNvPicPr preferRelativeResize="0"/>
          <p:nvPr/>
        </p:nvPicPr>
        <p:blipFill>
          <a:blip r:embed="rId4">
            <a:alphaModFix/>
          </a:blip>
          <a:stretch>
            <a:fillRect/>
          </a:stretch>
        </p:blipFill>
        <p:spPr>
          <a:xfrm>
            <a:off x="4358209" y="1375991"/>
            <a:ext cx="464903" cy="492250"/>
          </a:xfrm>
          <a:prstGeom prst="rect">
            <a:avLst/>
          </a:prstGeom>
          <a:noFill/>
          <a:ln>
            <a:noFill/>
          </a:ln>
        </p:spPr>
      </p:pic>
      <p:pic>
        <p:nvPicPr>
          <p:cNvPr id="361" name="Google Shape;361;p58"/>
          <p:cNvPicPr preferRelativeResize="0"/>
          <p:nvPr/>
        </p:nvPicPr>
        <p:blipFill rotWithShape="1">
          <a:blip r:embed="rId5">
            <a:alphaModFix/>
          </a:blip>
          <a:srcRect l="9076" r="9076"/>
          <a:stretch/>
        </p:blipFill>
        <p:spPr>
          <a:xfrm rot="-5400000" flipH="1">
            <a:off x="5256300" y="779138"/>
            <a:ext cx="3716400" cy="3417900"/>
          </a:xfrm>
          <a:prstGeom prst="hexagon">
            <a:avLst>
              <a:gd name="adj" fmla="val 25000"/>
              <a:gd name="vf" fmla="val 115470"/>
            </a:avLst>
          </a:prstGeom>
          <a:noFill/>
          <a:ln w="76200" cap="flat" cmpd="sng">
            <a:solidFill>
              <a:srgbClr val="7A9A01"/>
            </a:solidFill>
            <a:prstDash val="solid"/>
            <a:round/>
            <a:headEnd type="none" w="sm" len="sm"/>
            <a:tailEnd type="none" w="sm" len="sm"/>
          </a:ln>
        </p:spPr>
      </p:pic>
      <p:grpSp>
        <p:nvGrpSpPr>
          <p:cNvPr id="362" name="Google Shape;362;p58"/>
          <p:cNvGrpSpPr/>
          <p:nvPr/>
        </p:nvGrpSpPr>
        <p:grpSpPr>
          <a:xfrm>
            <a:off x="7959663" y="0"/>
            <a:ext cx="1184585" cy="758190"/>
            <a:chOff x="15919325" y="0"/>
            <a:chExt cx="2369170" cy="1516380"/>
          </a:xfrm>
        </p:grpSpPr>
        <p:sp>
          <p:nvSpPr>
            <p:cNvPr id="363" name="Google Shape;363;p58"/>
            <p:cNvSpPr/>
            <p:nvPr/>
          </p:nvSpPr>
          <p:spPr>
            <a:xfrm>
              <a:off x="15919325" y="0"/>
              <a:ext cx="1990725" cy="1516380"/>
            </a:xfrm>
            <a:custGeom>
              <a:avLst/>
              <a:gdLst/>
              <a:ahLst/>
              <a:cxnLst/>
              <a:rect l="l" t="t" r="r" b="b"/>
              <a:pathLst>
                <a:path w="1990725" h="1516380" extrusionOk="0">
                  <a:moveTo>
                    <a:pt x="1990722" y="1076329"/>
                  </a:moveTo>
                  <a:lnTo>
                    <a:pt x="895359" y="0"/>
                  </a:lnTo>
                  <a:lnTo>
                    <a:pt x="0" y="0"/>
                  </a:lnTo>
                  <a:lnTo>
                    <a:pt x="1543042" y="1516248"/>
                  </a:lnTo>
                  <a:lnTo>
                    <a:pt x="1990722" y="1076329"/>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64" name="Google Shape;364;p58"/>
            <p:cNvSpPr/>
            <p:nvPr/>
          </p:nvSpPr>
          <p:spPr>
            <a:xfrm>
              <a:off x="16814661" y="11"/>
              <a:ext cx="1473834" cy="1447800"/>
            </a:xfrm>
            <a:custGeom>
              <a:avLst/>
              <a:gdLst/>
              <a:ahLst/>
              <a:cxnLst/>
              <a:rect l="l" t="t" r="r" b="b"/>
              <a:pathLst>
                <a:path w="1473834" h="1447800" extrusionOk="0">
                  <a:moveTo>
                    <a:pt x="1473327" y="1447736"/>
                  </a:moveTo>
                  <a:lnTo>
                    <a:pt x="12" y="0"/>
                  </a:lnTo>
                  <a:lnTo>
                    <a:pt x="1473327" y="1447736"/>
                  </a:lnTo>
                  <a:close/>
                </a:path>
                <a:path w="1473834" h="1447800" extrusionOk="0">
                  <a:moveTo>
                    <a:pt x="1473327" y="0"/>
                  </a:moveTo>
                  <a:lnTo>
                    <a:pt x="1031494" y="0"/>
                  </a:lnTo>
                  <a:lnTo>
                    <a:pt x="12" y="0"/>
                  </a:lnTo>
                  <a:lnTo>
                    <a:pt x="1250861" y="1229106"/>
                  </a:lnTo>
                  <a:lnTo>
                    <a:pt x="1256576" y="1234719"/>
                  </a:lnTo>
                  <a:lnTo>
                    <a:pt x="1473327" y="1447736"/>
                  </a:lnTo>
                  <a:lnTo>
                    <a:pt x="1473327" y="434136"/>
                  </a:lnTo>
                  <a:lnTo>
                    <a:pt x="1473327" y="0"/>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65" name="Google Shape;365;p58"/>
            <p:cNvSpPr/>
            <p:nvPr/>
          </p:nvSpPr>
          <p:spPr>
            <a:xfrm>
              <a:off x="17846269" y="11"/>
              <a:ext cx="441959" cy="434340"/>
            </a:xfrm>
            <a:custGeom>
              <a:avLst/>
              <a:gdLst/>
              <a:ahLst/>
              <a:cxnLst/>
              <a:rect l="l" t="t" r="r" b="b"/>
              <a:pathLst>
                <a:path w="441959" h="434340" extrusionOk="0">
                  <a:moveTo>
                    <a:pt x="441718" y="0"/>
                  </a:moveTo>
                  <a:lnTo>
                    <a:pt x="264909" y="0"/>
                  </a:lnTo>
                  <a:lnTo>
                    <a:pt x="25" y="0"/>
                  </a:lnTo>
                  <a:lnTo>
                    <a:pt x="132448" y="130136"/>
                  </a:lnTo>
                  <a:lnTo>
                    <a:pt x="441718" y="433997"/>
                  </a:lnTo>
                  <a:lnTo>
                    <a:pt x="441718" y="0"/>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366" name="Google Shape;366;p58"/>
            <p:cNvPicPr preferRelativeResize="0"/>
            <p:nvPr/>
          </p:nvPicPr>
          <p:blipFill rotWithShape="1">
            <a:blip r:embed="rId6">
              <a:alphaModFix/>
            </a:blip>
            <a:srcRect/>
            <a:stretch/>
          </p:blipFill>
          <p:spPr>
            <a:xfrm>
              <a:off x="16729249" y="0"/>
              <a:ext cx="1558748" cy="1447739"/>
            </a:xfrm>
            <a:prstGeom prst="rect">
              <a:avLst/>
            </a:prstGeom>
            <a:noFill/>
            <a:ln>
              <a:noFill/>
            </a:ln>
          </p:spPr>
        </p:pic>
        <p:sp>
          <p:nvSpPr>
            <p:cNvPr id="367" name="Google Shape;367;p58"/>
            <p:cNvSpPr/>
            <p:nvPr/>
          </p:nvSpPr>
          <p:spPr>
            <a:xfrm>
              <a:off x="17867326" y="916177"/>
              <a:ext cx="204469" cy="202565"/>
            </a:xfrm>
            <a:custGeom>
              <a:avLst/>
              <a:gdLst/>
              <a:ahLst/>
              <a:cxnLst/>
              <a:rect l="l" t="t" r="r" b="b"/>
              <a:pathLst>
                <a:path w="204469" h="202565" extrusionOk="0">
                  <a:moveTo>
                    <a:pt x="42710" y="160172"/>
                  </a:moveTo>
                  <a:lnTo>
                    <a:pt x="42341" y="159804"/>
                  </a:lnTo>
                  <a:lnTo>
                    <a:pt x="0" y="202145"/>
                  </a:lnTo>
                  <a:lnTo>
                    <a:pt x="42710" y="160172"/>
                  </a:lnTo>
                  <a:close/>
                </a:path>
                <a:path w="204469" h="202565" extrusionOk="0">
                  <a:moveTo>
                    <a:pt x="203911" y="1778"/>
                  </a:moveTo>
                  <a:lnTo>
                    <a:pt x="202133" y="0"/>
                  </a:lnTo>
                  <a:lnTo>
                    <a:pt x="198196" y="3949"/>
                  </a:lnTo>
                  <a:lnTo>
                    <a:pt x="199948" y="5664"/>
                  </a:lnTo>
                  <a:lnTo>
                    <a:pt x="203911" y="1778"/>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71"/>
        <p:cNvGrpSpPr/>
        <p:nvPr/>
      </p:nvGrpSpPr>
      <p:grpSpPr>
        <a:xfrm>
          <a:off x="0" y="0"/>
          <a:ext cx="0" cy="0"/>
          <a:chOff x="0" y="0"/>
          <a:chExt cx="0" cy="0"/>
        </a:xfrm>
      </p:grpSpPr>
      <p:sp>
        <p:nvSpPr>
          <p:cNvPr id="372" name="Google Shape;372;p59"/>
          <p:cNvSpPr txBox="1"/>
          <p:nvPr/>
        </p:nvSpPr>
        <p:spPr>
          <a:xfrm>
            <a:off x="4424202" y="1178389"/>
            <a:ext cx="4205400" cy="107700"/>
          </a:xfrm>
          <a:prstGeom prst="rect">
            <a:avLst/>
          </a:prstGeom>
          <a:noFill/>
          <a:ln>
            <a:noFill/>
          </a:ln>
        </p:spPr>
        <p:txBody>
          <a:bodyPr spcFirstLastPara="1" wrap="square" lIns="0" tIns="0" rIns="0" bIns="0" anchor="t" anchorCtr="0">
            <a:spAutoFit/>
          </a:bodyPr>
          <a:lstStyle/>
          <a:p>
            <a:pPr marL="0" marR="0" lvl="0" indent="0" algn="just" rtl="0">
              <a:lnSpc>
                <a:spcPct val="130010"/>
              </a:lnSpc>
              <a:spcBef>
                <a:spcPts val="0"/>
              </a:spcBef>
              <a:spcAft>
                <a:spcPts val="0"/>
              </a:spcAft>
              <a:buNone/>
            </a:pPr>
            <a:endParaRPr sz="700"/>
          </a:p>
        </p:txBody>
      </p:sp>
      <p:sp>
        <p:nvSpPr>
          <p:cNvPr id="373" name="Google Shape;373;p59"/>
          <p:cNvSpPr/>
          <p:nvPr/>
        </p:nvSpPr>
        <p:spPr>
          <a:xfrm>
            <a:off x="-50" y="-11300"/>
            <a:ext cx="1025700" cy="5143500"/>
          </a:xfrm>
          <a:prstGeom prst="rect">
            <a:avLst/>
          </a:prstGeom>
          <a:solidFill>
            <a:srgbClr val="2B620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4" name="Google Shape;374;p59"/>
          <p:cNvSpPr/>
          <p:nvPr/>
        </p:nvSpPr>
        <p:spPr>
          <a:xfrm>
            <a:off x="8118300" y="-11300"/>
            <a:ext cx="1025700" cy="5143500"/>
          </a:xfrm>
          <a:prstGeom prst="rect">
            <a:avLst/>
          </a:prstGeom>
          <a:solidFill>
            <a:srgbClr val="2B620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5" name="Google Shape;375;p59"/>
          <p:cNvSpPr/>
          <p:nvPr/>
        </p:nvSpPr>
        <p:spPr>
          <a:xfrm rot="5400000">
            <a:off x="-98300" y="1419750"/>
            <a:ext cx="1196700" cy="1041600"/>
          </a:xfrm>
          <a:prstGeom prst="triangle">
            <a:avLst>
              <a:gd name="adj" fmla="val 50000"/>
            </a:avLst>
          </a:prstGeom>
          <a:solidFill>
            <a:srgbClr val="F15E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6" name="Google Shape;376;p59"/>
          <p:cNvSpPr/>
          <p:nvPr/>
        </p:nvSpPr>
        <p:spPr>
          <a:xfrm rot="5400000">
            <a:off x="-98300" y="2816350"/>
            <a:ext cx="1196700" cy="1041600"/>
          </a:xfrm>
          <a:prstGeom prst="triangle">
            <a:avLst>
              <a:gd name="adj" fmla="val 50000"/>
            </a:avLst>
          </a:prstGeom>
          <a:solidFill>
            <a:srgbClr val="F15E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7" name="Google Shape;377;p59"/>
          <p:cNvSpPr/>
          <p:nvPr/>
        </p:nvSpPr>
        <p:spPr>
          <a:xfrm rot="5400000">
            <a:off x="-77750" y="4013050"/>
            <a:ext cx="1196700" cy="1041600"/>
          </a:xfrm>
          <a:prstGeom prst="triangle">
            <a:avLst>
              <a:gd name="adj" fmla="val 50000"/>
            </a:avLst>
          </a:prstGeom>
          <a:solidFill>
            <a:srgbClr val="F15E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8" name="Google Shape;378;p59"/>
          <p:cNvSpPr/>
          <p:nvPr/>
        </p:nvSpPr>
        <p:spPr>
          <a:xfrm rot="5400000">
            <a:off x="-171050" y="129750"/>
            <a:ext cx="1342200" cy="1082700"/>
          </a:xfrm>
          <a:prstGeom prst="triangle">
            <a:avLst>
              <a:gd name="adj" fmla="val 50000"/>
            </a:avLst>
          </a:prstGeom>
          <a:solidFill>
            <a:srgbClr val="F15E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9" name="Google Shape;379;p59" title="Tribal WFD  (5).png"/>
          <p:cNvPicPr preferRelativeResize="0"/>
          <p:nvPr/>
        </p:nvPicPr>
        <p:blipFill>
          <a:blip r:embed="rId3">
            <a:alphaModFix/>
          </a:blip>
          <a:stretch>
            <a:fillRect/>
          </a:stretch>
        </p:blipFill>
        <p:spPr>
          <a:xfrm>
            <a:off x="1140553" y="-11300"/>
            <a:ext cx="6858035"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229350" y="26901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2B6209"/>
                </a:solidFill>
                <a:latin typeface="Poppins"/>
                <a:ea typeface="Poppins"/>
                <a:cs typeface="Poppins"/>
                <a:sym typeface="Poppins"/>
              </a:rPr>
              <a:t>Education and Workforce Development Offerings </a:t>
            </a:r>
            <a:endParaRPr b="1">
              <a:solidFill>
                <a:srgbClr val="2B6209"/>
              </a:solidFill>
              <a:latin typeface="Poppins"/>
              <a:ea typeface="Poppins"/>
              <a:cs typeface="Poppins"/>
              <a:sym typeface="Poppins"/>
            </a:endParaRPr>
          </a:p>
        </p:txBody>
      </p:sp>
      <p:sp>
        <p:nvSpPr>
          <p:cNvPr id="386" name="Google Shape;386;p60"/>
          <p:cNvSpPr txBox="1">
            <a:spLocks noGrp="1"/>
          </p:cNvSpPr>
          <p:nvPr>
            <p:ph type="sldNum" idx="12"/>
          </p:nvPr>
        </p:nvSpPr>
        <p:spPr>
          <a:xfrm>
            <a:off x="6354343" y="3497413"/>
            <a:ext cx="411600" cy="295200"/>
          </a:xfrm>
          <a:prstGeom prst="rect">
            <a:avLst/>
          </a:prstGeom>
        </p:spPr>
        <p:txBody>
          <a:bodyPr spcFirstLastPara="1" wrap="square" lIns="91425" tIns="91425" rIns="91425" bIns="91425" anchor="ctr" anchorCtr="0">
            <a:normAutofit fontScale="85000" lnSpcReduction="20000"/>
          </a:bodyPr>
          <a:lstStyle/>
          <a:p>
            <a:pPr marL="0" lvl="0" indent="0" algn="r" rtl="0">
              <a:spcBef>
                <a:spcPts val="0"/>
              </a:spcBef>
              <a:spcAft>
                <a:spcPts val="0"/>
              </a:spcAft>
              <a:buNone/>
            </a:pPr>
            <a:fld id="{00000000-1234-1234-1234-123412341234}" type="slidenum">
              <a:rPr lang="en"/>
              <a:t>6</a:t>
            </a:fld>
            <a:endParaRPr/>
          </a:p>
        </p:txBody>
      </p:sp>
      <p:sp>
        <p:nvSpPr>
          <p:cNvPr id="387" name="Google Shape;387;p60"/>
          <p:cNvSpPr txBox="1">
            <a:spLocks noGrp="1"/>
          </p:cNvSpPr>
          <p:nvPr>
            <p:ph type="body" idx="1"/>
          </p:nvPr>
        </p:nvSpPr>
        <p:spPr>
          <a:xfrm>
            <a:off x="4551604" y="1200863"/>
            <a:ext cx="4280700" cy="2858700"/>
          </a:xfrm>
          <a:prstGeom prst="rect">
            <a:avLst/>
          </a:prstGeom>
        </p:spPr>
        <p:txBody>
          <a:bodyPr spcFirstLastPara="1" wrap="square" lIns="91425" tIns="91425" rIns="91425" bIns="91425" anchor="t" anchorCtr="0">
            <a:normAutofit lnSpcReduction="20000"/>
          </a:bodyPr>
          <a:lstStyle/>
          <a:p>
            <a:pPr marL="342900" lvl="0" indent="-279400" algn="l" rtl="0">
              <a:spcBef>
                <a:spcPts val="0"/>
              </a:spcBef>
              <a:spcAft>
                <a:spcPts val="0"/>
              </a:spcAft>
              <a:buSzPts val="1800"/>
              <a:buChar char="●"/>
            </a:pPr>
            <a:r>
              <a:rPr lang="en"/>
              <a:t>Installation Basic Training</a:t>
            </a:r>
            <a:endParaRPr/>
          </a:p>
          <a:p>
            <a:pPr marL="342900" lvl="0" indent="-279400" algn="l" rtl="0">
              <a:spcBef>
                <a:spcPts val="0"/>
              </a:spcBef>
              <a:spcAft>
                <a:spcPts val="0"/>
              </a:spcAft>
              <a:buSzPts val="1800"/>
              <a:buChar char="●"/>
            </a:pPr>
            <a:r>
              <a:rPr lang="en"/>
              <a:t>Online Trainings</a:t>
            </a:r>
            <a:endParaRPr/>
          </a:p>
          <a:p>
            <a:pPr marL="342900" lvl="0" indent="-279400" algn="l" rtl="0">
              <a:spcBef>
                <a:spcPts val="0"/>
              </a:spcBef>
              <a:spcAft>
                <a:spcPts val="0"/>
              </a:spcAft>
              <a:buSzPts val="1800"/>
              <a:buChar char="●"/>
            </a:pPr>
            <a:r>
              <a:rPr lang="en"/>
              <a:t>Tribal Energy Associates Program</a:t>
            </a:r>
            <a:endParaRPr/>
          </a:p>
          <a:p>
            <a:pPr marL="342900" lvl="0" indent="-279400" algn="l" rtl="0">
              <a:spcBef>
                <a:spcPts val="0"/>
              </a:spcBef>
              <a:spcAft>
                <a:spcPts val="0"/>
              </a:spcAft>
              <a:buSzPts val="1800"/>
              <a:buChar char="●"/>
            </a:pPr>
            <a:r>
              <a:rPr lang="en"/>
              <a:t>Scholarships </a:t>
            </a:r>
            <a:endParaRPr/>
          </a:p>
          <a:p>
            <a:pPr marL="342900" lvl="0" indent="-279400" algn="l" rtl="0">
              <a:spcBef>
                <a:spcPts val="0"/>
              </a:spcBef>
              <a:spcAft>
                <a:spcPts val="0"/>
              </a:spcAft>
              <a:buSzPts val="1800"/>
              <a:buChar char="●"/>
            </a:pPr>
            <a:r>
              <a:rPr lang="en"/>
              <a:t>Internships</a:t>
            </a:r>
            <a:endParaRPr/>
          </a:p>
          <a:p>
            <a:pPr marL="342900" lvl="0" indent="-279400" algn="l" rtl="0">
              <a:spcBef>
                <a:spcPts val="0"/>
              </a:spcBef>
              <a:spcAft>
                <a:spcPts val="0"/>
              </a:spcAft>
              <a:buSzPts val="1800"/>
              <a:buChar char="●"/>
            </a:pPr>
            <a:r>
              <a:rPr lang="en"/>
              <a:t>Tribal Energy Innovator Fellowship</a:t>
            </a:r>
            <a:endParaRPr/>
          </a:p>
          <a:p>
            <a:pPr marL="342900" lvl="0" indent="-279400" algn="l" rtl="0">
              <a:spcBef>
                <a:spcPts val="0"/>
              </a:spcBef>
              <a:spcAft>
                <a:spcPts val="0"/>
              </a:spcAft>
              <a:buSzPts val="1800"/>
              <a:buChar char="●"/>
            </a:pPr>
            <a:r>
              <a:rPr lang="en"/>
              <a:t>Career and Professional Development</a:t>
            </a:r>
            <a:endParaRPr/>
          </a:p>
          <a:p>
            <a:pPr marL="342900" lvl="0" indent="-279400" algn="l" rtl="0">
              <a:spcBef>
                <a:spcPts val="0"/>
              </a:spcBef>
              <a:spcAft>
                <a:spcPts val="0"/>
              </a:spcAft>
              <a:buSzPts val="1800"/>
              <a:buChar char="●"/>
            </a:pPr>
            <a:r>
              <a:rPr lang="en"/>
              <a:t>TCU Renewable Energy Consortium</a:t>
            </a:r>
            <a:endParaRPr/>
          </a:p>
          <a:p>
            <a:pPr marL="342900" lvl="0" indent="-279400" algn="l" rtl="0">
              <a:spcBef>
                <a:spcPts val="0"/>
              </a:spcBef>
              <a:spcAft>
                <a:spcPts val="0"/>
              </a:spcAft>
              <a:buSzPts val="1800"/>
              <a:buChar char="●"/>
            </a:pPr>
            <a:r>
              <a:rPr lang="en"/>
              <a:t>Tribal RE+ Workforce Consulting </a:t>
            </a:r>
            <a:endParaRPr/>
          </a:p>
        </p:txBody>
      </p:sp>
      <p:pic>
        <p:nvPicPr>
          <p:cNvPr id="388" name="Google Shape;388;p60"/>
          <p:cNvPicPr preferRelativeResize="0"/>
          <p:nvPr/>
        </p:nvPicPr>
        <p:blipFill>
          <a:blip r:embed="rId3">
            <a:alphaModFix/>
          </a:blip>
          <a:stretch>
            <a:fillRect/>
          </a:stretch>
        </p:blipFill>
        <p:spPr>
          <a:xfrm>
            <a:off x="304800" y="1200863"/>
            <a:ext cx="4246804" cy="31851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92"/>
        <p:cNvGrpSpPr/>
        <p:nvPr/>
      </p:nvGrpSpPr>
      <p:grpSpPr>
        <a:xfrm>
          <a:off x="0" y="0"/>
          <a:ext cx="0" cy="0"/>
          <a:chOff x="0" y="0"/>
          <a:chExt cx="0" cy="0"/>
        </a:xfrm>
      </p:grpSpPr>
      <p:sp>
        <p:nvSpPr>
          <p:cNvPr id="393" name="Google Shape;393;p61"/>
          <p:cNvSpPr/>
          <p:nvPr/>
        </p:nvSpPr>
        <p:spPr>
          <a:xfrm>
            <a:off x="0" y="0"/>
            <a:ext cx="238760" cy="234633"/>
          </a:xfrm>
          <a:custGeom>
            <a:avLst/>
            <a:gdLst/>
            <a:ahLst/>
            <a:cxnLst/>
            <a:rect l="l" t="t" r="r" b="b"/>
            <a:pathLst>
              <a:path w="477520" h="469265" extrusionOk="0">
                <a:moveTo>
                  <a:pt x="0" y="469142"/>
                </a:moveTo>
                <a:lnTo>
                  <a:pt x="0" y="0"/>
                </a:lnTo>
                <a:lnTo>
                  <a:pt x="477455" y="0"/>
                </a:lnTo>
                <a:lnTo>
                  <a:pt x="0" y="469142"/>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94" name="Google Shape;394;p61"/>
          <p:cNvSpPr/>
          <p:nvPr/>
        </p:nvSpPr>
        <p:spPr>
          <a:xfrm>
            <a:off x="0" y="0"/>
            <a:ext cx="238760" cy="234633"/>
          </a:xfrm>
          <a:custGeom>
            <a:avLst/>
            <a:gdLst/>
            <a:ahLst/>
            <a:cxnLst/>
            <a:rect l="l" t="t" r="r" b="b"/>
            <a:pathLst>
              <a:path w="477520" h="469265" extrusionOk="0">
                <a:moveTo>
                  <a:pt x="0" y="469142"/>
                </a:moveTo>
                <a:lnTo>
                  <a:pt x="0" y="0"/>
                </a:lnTo>
                <a:lnTo>
                  <a:pt x="477455" y="0"/>
                </a:lnTo>
                <a:lnTo>
                  <a:pt x="0" y="469142"/>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nvGrpSpPr>
          <p:cNvPr id="395" name="Google Shape;395;p61"/>
          <p:cNvGrpSpPr/>
          <p:nvPr/>
        </p:nvGrpSpPr>
        <p:grpSpPr>
          <a:xfrm>
            <a:off x="0" y="0"/>
            <a:ext cx="1202417" cy="776923"/>
            <a:chOff x="0" y="0"/>
            <a:chExt cx="2404834" cy="1553845"/>
          </a:xfrm>
        </p:grpSpPr>
        <p:sp>
          <p:nvSpPr>
            <p:cNvPr id="396" name="Google Shape;396;p61"/>
            <p:cNvSpPr/>
            <p:nvPr/>
          </p:nvSpPr>
          <p:spPr>
            <a:xfrm>
              <a:off x="375374" y="0"/>
              <a:ext cx="2029460" cy="1553845"/>
            </a:xfrm>
            <a:custGeom>
              <a:avLst/>
              <a:gdLst/>
              <a:ahLst/>
              <a:cxnLst/>
              <a:rect l="l" t="t" r="r" b="b"/>
              <a:pathLst>
                <a:path w="2029460" h="1553845" extrusionOk="0">
                  <a:moveTo>
                    <a:pt x="0" y="1113856"/>
                  </a:moveTo>
                  <a:lnTo>
                    <a:pt x="1133553" y="0"/>
                  </a:lnTo>
                  <a:lnTo>
                    <a:pt x="2028913" y="0"/>
                  </a:lnTo>
                  <a:lnTo>
                    <a:pt x="447679" y="1553775"/>
                  </a:lnTo>
                  <a:lnTo>
                    <a:pt x="0" y="1113856"/>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97" name="Google Shape;397;p61"/>
            <p:cNvSpPr/>
            <p:nvPr/>
          </p:nvSpPr>
          <p:spPr>
            <a:xfrm>
              <a:off x="0" y="11"/>
              <a:ext cx="1509395" cy="1483360"/>
            </a:xfrm>
            <a:custGeom>
              <a:avLst/>
              <a:gdLst/>
              <a:ahLst/>
              <a:cxnLst/>
              <a:rect l="l" t="t" r="r" b="b"/>
              <a:pathLst>
                <a:path w="1509395" h="1483360" extrusionOk="0">
                  <a:moveTo>
                    <a:pt x="1508925" y="0"/>
                  </a:moveTo>
                  <a:lnTo>
                    <a:pt x="477443" y="0"/>
                  </a:lnTo>
                  <a:lnTo>
                    <a:pt x="0" y="0"/>
                  </a:lnTo>
                  <a:lnTo>
                    <a:pt x="0" y="469074"/>
                  </a:lnTo>
                  <a:lnTo>
                    <a:pt x="0" y="1482725"/>
                  </a:lnTo>
                  <a:lnTo>
                    <a:pt x="69176" y="1414754"/>
                  </a:lnTo>
                  <a:lnTo>
                    <a:pt x="76034" y="1408010"/>
                  </a:lnTo>
                  <a:lnTo>
                    <a:pt x="214172" y="1272247"/>
                  </a:lnTo>
                  <a:lnTo>
                    <a:pt x="219887" y="1266634"/>
                  </a:lnTo>
                  <a:lnTo>
                    <a:pt x="1508925" y="0"/>
                  </a:lnTo>
                  <a:close/>
                </a:path>
                <a:path w="1509395" h="1483360" extrusionOk="0">
                  <a:moveTo>
                    <a:pt x="1508950" y="0"/>
                  </a:moveTo>
                  <a:lnTo>
                    <a:pt x="76034" y="1408010"/>
                  </a:lnTo>
                  <a:lnTo>
                    <a:pt x="1508950" y="0"/>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398" name="Google Shape;398;p61"/>
            <p:cNvSpPr/>
            <p:nvPr/>
          </p:nvSpPr>
          <p:spPr>
            <a:xfrm>
              <a:off x="0" y="11"/>
              <a:ext cx="477520" cy="469265"/>
            </a:xfrm>
            <a:custGeom>
              <a:avLst/>
              <a:gdLst/>
              <a:ahLst/>
              <a:cxnLst/>
              <a:rect l="l" t="t" r="r" b="b"/>
              <a:pathLst>
                <a:path w="477520" h="469265" extrusionOk="0">
                  <a:moveTo>
                    <a:pt x="477329" y="0"/>
                  </a:moveTo>
                  <a:lnTo>
                    <a:pt x="136042" y="0"/>
                  </a:lnTo>
                  <a:lnTo>
                    <a:pt x="0" y="0"/>
                  </a:lnTo>
                  <a:lnTo>
                    <a:pt x="0" y="468985"/>
                  </a:lnTo>
                  <a:lnTo>
                    <a:pt x="306666" y="167652"/>
                  </a:lnTo>
                  <a:lnTo>
                    <a:pt x="477329" y="0"/>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399" name="Google Shape;399;p61"/>
            <p:cNvPicPr preferRelativeResize="0"/>
            <p:nvPr/>
          </p:nvPicPr>
          <p:blipFill rotWithShape="1">
            <a:blip r:embed="rId3">
              <a:alphaModFix/>
            </a:blip>
            <a:srcRect/>
            <a:stretch/>
          </p:blipFill>
          <p:spPr>
            <a:xfrm>
              <a:off x="0" y="0"/>
              <a:ext cx="1594364" cy="1482736"/>
            </a:xfrm>
            <a:prstGeom prst="rect">
              <a:avLst/>
            </a:prstGeom>
            <a:noFill/>
            <a:ln>
              <a:noFill/>
            </a:ln>
          </p:spPr>
        </p:pic>
        <p:sp>
          <p:nvSpPr>
            <p:cNvPr id="400" name="Google Shape;400;p61"/>
            <p:cNvSpPr/>
            <p:nvPr/>
          </p:nvSpPr>
          <p:spPr>
            <a:xfrm>
              <a:off x="0" y="953705"/>
              <a:ext cx="418465" cy="529590"/>
            </a:xfrm>
            <a:custGeom>
              <a:avLst/>
              <a:gdLst/>
              <a:ahLst/>
              <a:cxnLst/>
              <a:rect l="l" t="t" r="r" b="b"/>
              <a:pathLst>
                <a:path w="418465" h="529590" extrusionOk="0">
                  <a:moveTo>
                    <a:pt x="219887" y="3949"/>
                  </a:moveTo>
                  <a:lnTo>
                    <a:pt x="215950" y="0"/>
                  </a:lnTo>
                  <a:lnTo>
                    <a:pt x="214172" y="1778"/>
                  </a:lnTo>
                  <a:lnTo>
                    <a:pt x="218135" y="5664"/>
                  </a:lnTo>
                  <a:lnTo>
                    <a:pt x="219887" y="3949"/>
                  </a:lnTo>
                  <a:close/>
                </a:path>
                <a:path w="418465" h="529590" extrusionOk="0">
                  <a:moveTo>
                    <a:pt x="418084" y="202145"/>
                  </a:moveTo>
                  <a:lnTo>
                    <a:pt x="375742" y="159804"/>
                  </a:lnTo>
                  <a:lnTo>
                    <a:pt x="0" y="529031"/>
                  </a:lnTo>
                  <a:lnTo>
                    <a:pt x="375386" y="160172"/>
                  </a:lnTo>
                  <a:lnTo>
                    <a:pt x="418084" y="202145"/>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sp>
        <p:nvSpPr>
          <p:cNvPr id="401" name="Google Shape;401;p61"/>
          <p:cNvSpPr/>
          <p:nvPr/>
        </p:nvSpPr>
        <p:spPr>
          <a:xfrm>
            <a:off x="8923079" y="0"/>
            <a:ext cx="220979" cy="217170"/>
          </a:xfrm>
          <a:custGeom>
            <a:avLst/>
            <a:gdLst/>
            <a:ahLst/>
            <a:cxnLst/>
            <a:rect l="l" t="t" r="r" b="b"/>
            <a:pathLst>
              <a:path w="441959" h="434340" extrusionOk="0">
                <a:moveTo>
                  <a:pt x="441841" y="434145"/>
                </a:moveTo>
                <a:lnTo>
                  <a:pt x="441841" y="0"/>
                </a:lnTo>
                <a:lnTo>
                  <a:pt x="0" y="0"/>
                </a:lnTo>
                <a:lnTo>
                  <a:pt x="441841" y="434145"/>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02" name="Google Shape;402;p61"/>
          <p:cNvSpPr/>
          <p:nvPr/>
        </p:nvSpPr>
        <p:spPr>
          <a:xfrm>
            <a:off x="8923079" y="0"/>
            <a:ext cx="220979" cy="217170"/>
          </a:xfrm>
          <a:custGeom>
            <a:avLst/>
            <a:gdLst/>
            <a:ahLst/>
            <a:cxnLst/>
            <a:rect l="l" t="t" r="r" b="b"/>
            <a:pathLst>
              <a:path w="441959" h="434340" extrusionOk="0">
                <a:moveTo>
                  <a:pt x="441841" y="434145"/>
                </a:moveTo>
                <a:lnTo>
                  <a:pt x="441841" y="0"/>
                </a:lnTo>
                <a:lnTo>
                  <a:pt x="0" y="0"/>
                </a:lnTo>
                <a:lnTo>
                  <a:pt x="441841" y="434145"/>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nvGrpSpPr>
          <p:cNvPr id="403" name="Google Shape;403;p61"/>
          <p:cNvGrpSpPr/>
          <p:nvPr/>
        </p:nvGrpSpPr>
        <p:grpSpPr>
          <a:xfrm>
            <a:off x="7959663" y="0"/>
            <a:ext cx="1184585" cy="758190"/>
            <a:chOff x="15919325" y="0"/>
            <a:chExt cx="2369170" cy="1516380"/>
          </a:xfrm>
        </p:grpSpPr>
        <p:sp>
          <p:nvSpPr>
            <p:cNvPr id="404" name="Google Shape;404;p61"/>
            <p:cNvSpPr/>
            <p:nvPr/>
          </p:nvSpPr>
          <p:spPr>
            <a:xfrm>
              <a:off x="15919325" y="0"/>
              <a:ext cx="1990725" cy="1516380"/>
            </a:xfrm>
            <a:custGeom>
              <a:avLst/>
              <a:gdLst/>
              <a:ahLst/>
              <a:cxnLst/>
              <a:rect l="l" t="t" r="r" b="b"/>
              <a:pathLst>
                <a:path w="1990725" h="1516380" extrusionOk="0">
                  <a:moveTo>
                    <a:pt x="1990722" y="1076329"/>
                  </a:moveTo>
                  <a:lnTo>
                    <a:pt x="895359" y="0"/>
                  </a:lnTo>
                  <a:lnTo>
                    <a:pt x="0" y="0"/>
                  </a:lnTo>
                  <a:lnTo>
                    <a:pt x="1543042" y="1516248"/>
                  </a:lnTo>
                  <a:lnTo>
                    <a:pt x="1990722" y="1076329"/>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05" name="Google Shape;405;p61"/>
            <p:cNvSpPr/>
            <p:nvPr/>
          </p:nvSpPr>
          <p:spPr>
            <a:xfrm>
              <a:off x="16814661" y="11"/>
              <a:ext cx="1473834" cy="1447800"/>
            </a:xfrm>
            <a:custGeom>
              <a:avLst/>
              <a:gdLst/>
              <a:ahLst/>
              <a:cxnLst/>
              <a:rect l="l" t="t" r="r" b="b"/>
              <a:pathLst>
                <a:path w="1473834" h="1447800" extrusionOk="0">
                  <a:moveTo>
                    <a:pt x="1473327" y="1447736"/>
                  </a:moveTo>
                  <a:lnTo>
                    <a:pt x="12" y="0"/>
                  </a:lnTo>
                  <a:lnTo>
                    <a:pt x="1473327" y="1447736"/>
                  </a:lnTo>
                  <a:close/>
                </a:path>
                <a:path w="1473834" h="1447800" extrusionOk="0">
                  <a:moveTo>
                    <a:pt x="1473327" y="0"/>
                  </a:moveTo>
                  <a:lnTo>
                    <a:pt x="1031494" y="0"/>
                  </a:lnTo>
                  <a:lnTo>
                    <a:pt x="12" y="0"/>
                  </a:lnTo>
                  <a:lnTo>
                    <a:pt x="1250861" y="1229106"/>
                  </a:lnTo>
                  <a:lnTo>
                    <a:pt x="1256576" y="1234719"/>
                  </a:lnTo>
                  <a:lnTo>
                    <a:pt x="1473327" y="1447736"/>
                  </a:lnTo>
                  <a:lnTo>
                    <a:pt x="1473327" y="434136"/>
                  </a:lnTo>
                  <a:lnTo>
                    <a:pt x="1473327" y="0"/>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06" name="Google Shape;406;p61"/>
            <p:cNvSpPr/>
            <p:nvPr/>
          </p:nvSpPr>
          <p:spPr>
            <a:xfrm>
              <a:off x="17846269" y="11"/>
              <a:ext cx="441959" cy="434340"/>
            </a:xfrm>
            <a:custGeom>
              <a:avLst/>
              <a:gdLst/>
              <a:ahLst/>
              <a:cxnLst/>
              <a:rect l="l" t="t" r="r" b="b"/>
              <a:pathLst>
                <a:path w="441959" h="434340" extrusionOk="0">
                  <a:moveTo>
                    <a:pt x="441718" y="0"/>
                  </a:moveTo>
                  <a:lnTo>
                    <a:pt x="264909" y="0"/>
                  </a:lnTo>
                  <a:lnTo>
                    <a:pt x="25" y="0"/>
                  </a:lnTo>
                  <a:lnTo>
                    <a:pt x="132448" y="130136"/>
                  </a:lnTo>
                  <a:lnTo>
                    <a:pt x="441718" y="433997"/>
                  </a:lnTo>
                  <a:lnTo>
                    <a:pt x="441718" y="0"/>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407" name="Google Shape;407;p61"/>
            <p:cNvPicPr preferRelativeResize="0"/>
            <p:nvPr/>
          </p:nvPicPr>
          <p:blipFill rotWithShape="1">
            <a:blip r:embed="rId4">
              <a:alphaModFix/>
            </a:blip>
            <a:srcRect/>
            <a:stretch/>
          </p:blipFill>
          <p:spPr>
            <a:xfrm>
              <a:off x="16729249" y="0"/>
              <a:ext cx="1558748" cy="1447739"/>
            </a:xfrm>
            <a:prstGeom prst="rect">
              <a:avLst/>
            </a:prstGeom>
            <a:noFill/>
            <a:ln>
              <a:noFill/>
            </a:ln>
          </p:spPr>
        </p:pic>
        <p:sp>
          <p:nvSpPr>
            <p:cNvPr id="408" name="Google Shape;408;p61"/>
            <p:cNvSpPr/>
            <p:nvPr/>
          </p:nvSpPr>
          <p:spPr>
            <a:xfrm>
              <a:off x="17867326" y="916177"/>
              <a:ext cx="204469" cy="202565"/>
            </a:xfrm>
            <a:custGeom>
              <a:avLst/>
              <a:gdLst/>
              <a:ahLst/>
              <a:cxnLst/>
              <a:rect l="l" t="t" r="r" b="b"/>
              <a:pathLst>
                <a:path w="204469" h="202565" extrusionOk="0">
                  <a:moveTo>
                    <a:pt x="42710" y="160172"/>
                  </a:moveTo>
                  <a:lnTo>
                    <a:pt x="42341" y="159804"/>
                  </a:lnTo>
                  <a:lnTo>
                    <a:pt x="0" y="202145"/>
                  </a:lnTo>
                  <a:lnTo>
                    <a:pt x="42710" y="160172"/>
                  </a:lnTo>
                  <a:close/>
                </a:path>
                <a:path w="204469" h="202565" extrusionOk="0">
                  <a:moveTo>
                    <a:pt x="203911" y="1778"/>
                  </a:moveTo>
                  <a:lnTo>
                    <a:pt x="202133" y="0"/>
                  </a:lnTo>
                  <a:lnTo>
                    <a:pt x="198196" y="3949"/>
                  </a:lnTo>
                  <a:lnTo>
                    <a:pt x="199948" y="5664"/>
                  </a:lnTo>
                  <a:lnTo>
                    <a:pt x="203911" y="1778"/>
                  </a:lnTo>
                  <a:close/>
                </a:path>
              </a:pathLst>
            </a:custGeom>
            <a:solidFill>
              <a:srgbClr val="FFFFFF"/>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grpSp>
        <p:nvGrpSpPr>
          <p:cNvPr id="409" name="Google Shape;409;p61"/>
          <p:cNvGrpSpPr/>
          <p:nvPr/>
        </p:nvGrpSpPr>
        <p:grpSpPr>
          <a:xfrm>
            <a:off x="0" y="4981575"/>
            <a:ext cx="9144063" cy="161925"/>
            <a:chOff x="0" y="9963150"/>
            <a:chExt cx="18288126" cy="323850"/>
          </a:xfrm>
        </p:grpSpPr>
        <p:sp>
          <p:nvSpPr>
            <p:cNvPr id="410" name="Google Shape;410;p61"/>
            <p:cNvSpPr/>
            <p:nvPr/>
          </p:nvSpPr>
          <p:spPr>
            <a:xfrm>
              <a:off x="4391151" y="9963150"/>
              <a:ext cx="13896975" cy="323850"/>
            </a:xfrm>
            <a:custGeom>
              <a:avLst/>
              <a:gdLst/>
              <a:ahLst/>
              <a:cxnLst/>
              <a:rect l="l" t="t" r="r" b="b"/>
              <a:pathLst>
                <a:path w="13896975" h="323850" extrusionOk="0">
                  <a:moveTo>
                    <a:pt x="13896848" y="323849"/>
                  </a:moveTo>
                  <a:lnTo>
                    <a:pt x="0" y="323849"/>
                  </a:lnTo>
                  <a:lnTo>
                    <a:pt x="318867" y="0"/>
                  </a:lnTo>
                  <a:lnTo>
                    <a:pt x="13896848" y="0"/>
                  </a:lnTo>
                  <a:lnTo>
                    <a:pt x="13896848" y="323849"/>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11" name="Google Shape;411;p61"/>
            <p:cNvSpPr/>
            <p:nvPr/>
          </p:nvSpPr>
          <p:spPr>
            <a:xfrm>
              <a:off x="0" y="9963150"/>
              <a:ext cx="6270625" cy="323850"/>
            </a:xfrm>
            <a:custGeom>
              <a:avLst/>
              <a:gdLst/>
              <a:ahLst/>
              <a:cxnLst/>
              <a:rect l="l" t="t" r="r" b="b"/>
              <a:pathLst>
                <a:path w="6270625" h="323850" extrusionOk="0">
                  <a:moveTo>
                    <a:pt x="5951754" y="323849"/>
                  </a:moveTo>
                  <a:lnTo>
                    <a:pt x="0" y="323849"/>
                  </a:lnTo>
                  <a:lnTo>
                    <a:pt x="0" y="0"/>
                  </a:lnTo>
                  <a:lnTo>
                    <a:pt x="6270621" y="0"/>
                  </a:lnTo>
                  <a:lnTo>
                    <a:pt x="5951754" y="323849"/>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grpSp>
      <p:pic>
        <p:nvPicPr>
          <p:cNvPr id="412" name="Google Shape;412;p61"/>
          <p:cNvPicPr preferRelativeResize="0"/>
          <p:nvPr/>
        </p:nvPicPr>
        <p:blipFill rotWithShape="1">
          <a:blip r:embed="rId5">
            <a:alphaModFix/>
          </a:blip>
          <a:srcRect l="21885" t="22265" r="30108" b="-2528"/>
          <a:stretch/>
        </p:blipFill>
        <p:spPr>
          <a:xfrm>
            <a:off x="238750" y="2309863"/>
            <a:ext cx="2941752" cy="1902020"/>
          </a:xfrm>
          <a:prstGeom prst="rect">
            <a:avLst/>
          </a:prstGeom>
          <a:noFill/>
          <a:ln>
            <a:noFill/>
          </a:ln>
        </p:spPr>
      </p:pic>
      <p:sp>
        <p:nvSpPr>
          <p:cNvPr id="413" name="Google Shape;413;p61"/>
          <p:cNvSpPr txBox="1"/>
          <p:nvPr/>
        </p:nvSpPr>
        <p:spPr>
          <a:xfrm>
            <a:off x="75539" y="1160650"/>
            <a:ext cx="3326400" cy="231000"/>
          </a:xfrm>
          <a:prstGeom prst="rect">
            <a:avLst/>
          </a:prstGeom>
          <a:noFill/>
          <a:ln>
            <a:noFill/>
          </a:ln>
        </p:spPr>
        <p:txBody>
          <a:bodyPr spcFirstLastPara="1" wrap="square" lIns="0" tIns="0" rIns="0" bIns="0" anchor="t" anchorCtr="0">
            <a:spAutoFit/>
          </a:bodyPr>
          <a:lstStyle/>
          <a:p>
            <a:pPr marL="0" marR="0" lvl="0" indent="0" algn="ctr" rtl="0">
              <a:lnSpc>
                <a:spcPct val="140026"/>
              </a:lnSpc>
              <a:spcBef>
                <a:spcPts val="0"/>
              </a:spcBef>
              <a:spcAft>
                <a:spcPts val="0"/>
              </a:spcAft>
              <a:buNone/>
            </a:pPr>
            <a:r>
              <a:rPr lang="en" sz="1500" b="1">
                <a:latin typeface="Poppins"/>
                <a:ea typeface="Poppins"/>
                <a:cs typeface="Poppins"/>
                <a:sym typeface="Poppins"/>
              </a:rPr>
              <a:t>Pueblo of Santa Ana</a:t>
            </a:r>
            <a:endParaRPr sz="700"/>
          </a:p>
        </p:txBody>
      </p:sp>
      <p:sp>
        <p:nvSpPr>
          <p:cNvPr id="414" name="Google Shape;414;p61"/>
          <p:cNvSpPr txBox="1"/>
          <p:nvPr/>
        </p:nvSpPr>
        <p:spPr>
          <a:xfrm>
            <a:off x="3187100" y="1160638"/>
            <a:ext cx="3000000" cy="939000"/>
          </a:xfrm>
          <a:prstGeom prst="rect">
            <a:avLst/>
          </a:prstGeom>
          <a:noFill/>
          <a:ln>
            <a:noFill/>
          </a:ln>
        </p:spPr>
        <p:txBody>
          <a:bodyPr spcFirstLastPara="1" wrap="square" lIns="91425" tIns="91425" rIns="91425" bIns="91425" anchor="t" anchorCtr="0">
            <a:spAutoFit/>
          </a:bodyPr>
          <a:lstStyle/>
          <a:p>
            <a:pPr marL="0" lvl="0" indent="0" algn="ctr" rtl="0">
              <a:lnSpc>
                <a:spcPct val="140026"/>
              </a:lnSpc>
              <a:spcBef>
                <a:spcPts val="0"/>
              </a:spcBef>
              <a:spcAft>
                <a:spcPts val="0"/>
              </a:spcAft>
              <a:buNone/>
            </a:pPr>
            <a:r>
              <a:rPr lang="en" sz="1500" b="1">
                <a:solidFill>
                  <a:schemeClr val="dk1"/>
                </a:solidFill>
                <a:latin typeface="Poppins"/>
                <a:ea typeface="Poppins"/>
                <a:cs typeface="Poppins"/>
                <a:sym typeface="Poppins"/>
              </a:rPr>
              <a:t>Blackfeet Community College</a:t>
            </a:r>
            <a:endParaRPr sz="1500" b="1">
              <a:solidFill>
                <a:schemeClr val="dk1"/>
              </a:solidFill>
              <a:latin typeface="Poppins"/>
              <a:ea typeface="Poppins"/>
              <a:cs typeface="Poppins"/>
              <a:sym typeface="Poppins"/>
            </a:endParaRPr>
          </a:p>
          <a:p>
            <a:pPr marL="0" lvl="0" indent="0" algn="ctr" rtl="0">
              <a:lnSpc>
                <a:spcPct val="140026"/>
              </a:lnSpc>
              <a:spcBef>
                <a:spcPts val="0"/>
              </a:spcBef>
              <a:spcAft>
                <a:spcPts val="0"/>
              </a:spcAft>
              <a:buNone/>
            </a:pPr>
            <a:endParaRPr sz="700">
              <a:solidFill>
                <a:schemeClr val="dk1"/>
              </a:solidFill>
            </a:endParaRPr>
          </a:p>
        </p:txBody>
      </p:sp>
      <p:sp>
        <p:nvSpPr>
          <p:cNvPr id="415" name="Google Shape;415;p61"/>
          <p:cNvSpPr txBox="1"/>
          <p:nvPr/>
        </p:nvSpPr>
        <p:spPr>
          <a:xfrm>
            <a:off x="6173550" y="1095425"/>
            <a:ext cx="3000000" cy="1062300"/>
          </a:xfrm>
          <a:prstGeom prst="rect">
            <a:avLst/>
          </a:prstGeom>
          <a:noFill/>
          <a:ln>
            <a:noFill/>
          </a:ln>
        </p:spPr>
        <p:txBody>
          <a:bodyPr spcFirstLastPara="1" wrap="square" lIns="91425" tIns="91425" rIns="91425" bIns="91425" anchor="t" anchorCtr="0">
            <a:spAutoFit/>
          </a:bodyPr>
          <a:lstStyle/>
          <a:p>
            <a:pPr marL="0" lvl="0" indent="0" algn="ctr" rtl="0">
              <a:lnSpc>
                <a:spcPct val="140026"/>
              </a:lnSpc>
              <a:spcBef>
                <a:spcPts val="0"/>
              </a:spcBef>
              <a:spcAft>
                <a:spcPts val="0"/>
              </a:spcAft>
              <a:buNone/>
            </a:pPr>
            <a:r>
              <a:rPr lang="en" sz="1500" b="1">
                <a:solidFill>
                  <a:schemeClr val="dk1"/>
                </a:solidFill>
                <a:highlight>
                  <a:srgbClr val="FFFFFF"/>
                </a:highlight>
                <a:latin typeface="Poppins"/>
                <a:ea typeface="Poppins"/>
                <a:cs typeface="Poppins"/>
                <a:sym typeface="Poppins"/>
              </a:rPr>
              <a:t>Northwest Native Chambers and Portland Clean Energy Fund</a:t>
            </a:r>
            <a:endParaRPr sz="1500" b="1">
              <a:solidFill>
                <a:schemeClr val="dk1"/>
              </a:solidFill>
              <a:latin typeface="Poppins"/>
              <a:ea typeface="Poppins"/>
              <a:cs typeface="Poppins"/>
              <a:sym typeface="Poppins"/>
            </a:endParaRPr>
          </a:p>
        </p:txBody>
      </p:sp>
      <p:pic>
        <p:nvPicPr>
          <p:cNvPr id="416" name="Google Shape;416;p61"/>
          <p:cNvPicPr preferRelativeResize="0"/>
          <p:nvPr/>
        </p:nvPicPr>
        <p:blipFill>
          <a:blip r:embed="rId6">
            <a:alphaModFix/>
          </a:blip>
          <a:stretch>
            <a:fillRect/>
          </a:stretch>
        </p:blipFill>
        <p:spPr>
          <a:xfrm>
            <a:off x="6940199" y="2235600"/>
            <a:ext cx="1766200" cy="2354898"/>
          </a:xfrm>
          <a:prstGeom prst="rect">
            <a:avLst/>
          </a:prstGeom>
          <a:noFill/>
          <a:ln>
            <a:noFill/>
          </a:ln>
        </p:spPr>
      </p:pic>
      <p:pic>
        <p:nvPicPr>
          <p:cNvPr id="417" name="Google Shape;417;p61"/>
          <p:cNvPicPr preferRelativeResize="0"/>
          <p:nvPr/>
        </p:nvPicPr>
        <p:blipFill>
          <a:blip r:embed="rId7">
            <a:alphaModFix/>
          </a:blip>
          <a:stretch>
            <a:fillRect/>
          </a:stretch>
        </p:blipFill>
        <p:spPr>
          <a:xfrm>
            <a:off x="3401953" y="2309875"/>
            <a:ext cx="2941757" cy="2206318"/>
          </a:xfrm>
          <a:prstGeom prst="rect">
            <a:avLst/>
          </a:prstGeom>
          <a:noFill/>
          <a:ln>
            <a:noFill/>
          </a:ln>
        </p:spPr>
      </p:pic>
      <p:sp>
        <p:nvSpPr>
          <p:cNvPr id="418" name="Google Shape;418;p61"/>
          <p:cNvSpPr txBox="1">
            <a:spLocks noGrp="1"/>
          </p:cNvSpPr>
          <p:nvPr>
            <p:ph type="title" idx="4294967295"/>
          </p:nvPr>
        </p:nvSpPr>
        <p:spPr>
          <a:xfrm>
            <a:off x="951100" y="202225"/>
            <a:ext cx="72240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ct val="42877"/>
              <a:buNone/>
            </a:pPr>
            <a:r>
              <a:rPr lang="en" sz="2078" b="1">
                <a:solidFill>
                  <a:srgbClr val="2B6209"/>
                </a:solidFill>
                <a:latin typeface="Poppins"/>
                <a:ea typeface="Poppins"/>
                <a:cs typeface="Poppins"/>
                <a:sym typeface="Poppins"/>
              </a:rPr>
              <a:t>Planning Trainings Based off of Project Size and Community Needs </a:t>
            </a:r>
            <a:endParaRPr sz="2078" b="1">
              <a:solidFill>
                <a:srgbClr val="2B6209"/>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22"/>
        <p:cNvGrpSpPr/>
        <p:nvPr/>
      </p:nvGrpSpPr>
      <p:grpSpPr>
        <a:xfrm>
          <a:off x="0" y="0"/>
          <a:ext cx="0" cy="0"/>
          <a:chOff x="0" y="0"/>
          <a:chExt cx="0" cy="0"/>
        </a:xfrm>
      </p:grpSpPr>
      <p:grpSp>
        <p:nvGrpSpPr>
          <p:cNvPr id="423" name="Google Shape;423;p62"/>
          <p:cNvGrpSpPr/>
          <p:nvPr/>
        </p:nvGrpSpPr>
        <p:grpSpPr>
          <a:xfrm>
            <a:off x="-66599" y="-107685"/>
            <a:ext cx="4638600" cy="5251185"/>
            <a:chOff x="0" y="0"/>
            <a:chExt cx="10806972" cy="10287635"/>
          </a:xfrm>
        </p:grpSpPr>
        <p:sp>
          <p:nvSpPr>
            <p:cNvPr id="424" name="Google Shape;424;p62"/>
            <p:cNvSpPr/>
            <p:nvPr/>
          </p:nvSpPr>
          <p:spPr>
            <a:xfrm>
              <a:off x="5809522" y="8285282"/>
              <a:ext cx="4997450" cy="2002154"/>
            </a:xfrm>
            <a:custGeom>
              <a:avLst/>
              <a:gdLst/>
              <a:ahLst/>
              <a:cxnLst/>
              <a:rect l="l" t="t" r="r" b="b"/>
              <a:pathLst>
                <a:path w="4997450" h="2002154" extrusionOk="0">
                  <a:moveTo>
                    <a:pt x="1539799" y="0"/>
                  </a:moveTo>
                  <a:lnTo>
                    <a:pt x="2840650" y="753168"/>
                  </a:lnTo>
                  <a:lnTo>
                    <a:pt x="4997111" y="2001718"/>
                  </a:lnTo>
                  <a:lnTo>
                    <a:pt x="2381" y="2001718"/>
                  </a:lnTo>
                  <a:lnTo>
                    <a:pt x="0" y="879651"/>
                  </a:lnTo>
                  <a:lnTo>
                    <a:pt x="1539799" y="0"/>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425" name="Google Shape;425;p62"/>
            <p:cNvPicPr preferRelativeResize="0"/>
            <p:nvPr/>
          </p:nvPicPr>
          <p:blipFill rotWithShape="1">
            <a:blip r:embed="rId3">
              <a:alphaModFix/>
            </a:blip>
            <a:srcRect/>
            <a:stretch/>
          </p:blipFill>
          <p:spPr>
            <a:xfrm>
              <a:off x="5736498" y="8305549"/>
              <a:ext cx="3522455" cy="1981448"/>
            </a:xfrm>
            <a:prstGeom prst="rect">
              <a:avLst/>
            </a:prstGeom>
            <a:noFill/>
            <a:ln>
              <a:noFill/>
            </a:ln>
          </p:spPr>
        </p:pic>
        <p:sp>
          <p:nvSpPr>
            <p:cNvPr id="426" name="Google Shape;426;p62"/>
            <p:cNvSpPr/>
            <p:nvPr/>
          </p:nvSpPr>
          <p:spPr>
            <a:xfrm>
              <a:off x="0" y="0"/>
              <a:ext cx="8835390" cy="10287635"/>
            </a:xfrm>
            <a:custGeom>
              <a:avLst/>
              <a:gdLst/>
              <a:ahLst/>
              <a:cxnLst/>
              <a:rect l="l" t="t" r="r" b="b"/>
              <a:pathLst>
                <a:path w="8835390" h="10287635" extrusionOk="0">
                  <a:moveTo>
                    <a:pt x="6811531" y="4922774"/>
                  </a:moveTo>
                  <a:lnTo>
                    <a:pt x="6800342" y="927798"/>
                  </a:lnTo>
                  <a:lnTo>
                    <a:pt x="5195367" y="0"/>
                  </a:lnTo>
                  <a:lnTo>
                    <a:pt x="0" y="0"/>
                  </a:lnTo>
                  <a:lnTo>
                    <a:pt x="0" y="4973688"/>
                  </a:lnTo>
                  <a:lnTo>
                    <a:pt x="3344024" y="6906793"/>
                  </a:lnTo>
                  <a:lnTo>
                    <a:pt x="6811531" y="4922774"/>
                  </a:lnTo>
                  <a:close/>
                </a:path>
                <a:path w="8835390" h="10287635" extrusionOk="0">
                  <a:moveTo>
                    <a:pt x="8835111" y="10287013"/>
                  </a:moveTo>
                  <a:lnTo>
                    <a:pt x="6358001" y="8852802"/>
                  </a:lnTo>
                  <a:lnTo>
                    <a:pt x="2094649" y="6384404"/>
                  </a:lnTo>
                  <a:lnTo>
                    <a:pt x="554850" y="7264057"/>
                  </a:lnTo>
                  <a:lnTo>
                    <a:pt x="558609" y="9037396"/>
                  </a:lnTo>
                  <a:lnTo>
                    <a:pt x="2716898" y="10287013"/>
                  </a:lnTo>
                  <a:lnTo>
                    <a:pt x="8835111" y="10287013"/>
                  </a:lnTo>
                  <a:close/>
                </a:path>
              </a:pathLst>
            </a:custGeom>
            <a:solidFill>
              <a:srgbClr val="7999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sp>
          <p:nvSpPr>
            <p:cNvPr id="427" name="Google Shape;427;p62"/>
            <p:cNvSpPr/>
            <p:nvPr/>
          </p:nvSpPr>
          <p:spPr>
            <a:xfrm>
              <a:off x="0" y="0"/>
              <a:ext cx="8023859" cy="9665335"/>
            </a:xfrm>
            <a:custGeom>
              <a:avLst/>
              <a:gdLst/>
              <a:ahLst/>
              <a:cxnLst/>
              <a:rect l="l" t="t" r="r" b="b"/>
              <a:pathLst>
                <a:path w="8023859" h="9665335" extrusionOk="0">
                  <a:moveTo>
                    <a:pt x="2990557" y="0"/>
                  </a:moveTo>
                  <a:lnTo>
                    <a:pt x="8010597" y="2901963"/>
                  </a:lnTo>
                  <a:lnTo>
                    <a:pt x="8023252" y="7420840"/>
                  </a:lnTo>
                  <a:lnTo>
                    <a:pt x="4101019" y="9665053"/>
                  </a:lnTo>
                  <a:lnTo>
                    <a:pt x="0" y="7294353"/>
                  </a:lnTo>
                  <a:lnTo>
                    <a:pt x="0" y="0"/>
                  </a:lnTo>
                  <a:lnTo>
                    <a:pt x="2990557" y="0"/>
                  </a:lnTo>
                  <a:close/>
                </a:path>
              </a:pathLst>
            </a:custGeom>
            <a:solidFill>
              <a:srgbClr val="FFD000"/>
            </a:solidFill>
            <a:ln>
              <a:noFill/>
            </a:ln>
          </p:spPr>
          <p:txBody>
            <a:bodyPr spcFirstLastPara="1" wrap="square" lIns="0" tIns="0" rIns="0" bIns="0" anchor="t" anchorCtr="0">
              <a:noAutofit/>
            </a:bodyPr>
            <a:lstStyle/>
            <a:p>
              <a:pPr marL="0" lvl="0" indent="0" algn="l" rtl="0">
                <a:spcBef>
                  <a:spcPts val="0"/>
                </a:spcBef>
                <a:spcAft>
                  <a:spcPts val="0"/>
                </a:spcAft>
                <a:buNone/>
              </a:pPr>
              <a:endParaRPr sz="700"/>
            </a:p>
          </p:txBody>
        </p:sp>
        <p:pic>
          <p:nvPicPr>
            <p:cNvPr id="430" name="Google Shape;430;p62"/>
            <p:cNvPicPr preferRelativeResize="0"/>
            <p:nvPr/>
          </p:nvPicPr>
          <p:blipFill rotWithShape="1">
            <a:blip r:embed="rId4">
              <a:alphaModFix/>
            </a:blip>
            <a:srcRect/>
            <a:stretch/>
          </p:blipFill>
          <p:spPr>
            <a:xfrm>
              <a:off x="0" y="7292627"/>
              <a:ext cx="4084884" cy="2553356"/>
            </a:xfrm>
            <a:prstGeom prst="rect">
              <a:avLst/>
            </a:prstGeom>
            <a:noFill/>
            <a:ln>
              <a:noFill/>
            </a:ln>
          </p:spPr>
        </p:pic>
        <p:pic>
          <p:nvPicPr>
            <p:cNvPr id="431" name="Google Shape;431;p62"/>
            <p:cNvPicPr preferRelativeResize="0"/>
            <p:nvPr/>
          </p:nvPicPr>
          <p:blipFill rotWithShape="1">
            <a:blip r:embed="rId5">
              <a:alphaModFix/>
            </a:blip>
            <a:srcRect/>
            <a:stretch/>
          </p:blipFill>
          <p:spPr>
            <a:xfrm>
              <a:off x="4045543" y="7386596"/>
              <a:ext cx="4139837" cy="2504913"/>
            </a:xfrm>
            <a:prstGeom prst="rect">
              <a:avLst/>
            </a:prstGeom>
            <a:noFill/>
            <a:ln>
              <a:noFill/>
            </a:ln>
          </p:spPr>
        </p:pic>
      </p:grpSp>
      <p:sp>
        <p:nvSpPr>
          <p:cNvPr id="433" name="Google Shape;433;p62"/>
          <p:cNvSpPr txBox="1"/>
          <p:nvPr/>
        </p:nvSpPr>
        <p:spPr>
          <a:xfrm>
            <a:off x="4424202" y="1178389"/>
            <a:ext cx="4205400" cy="107700"/>
          </a:xfrm>
          <a:prstGeom prst="rect">
            <a:avLst/>
          </a:prstGeom>
          <a:noFill/>
          <a:ln>
            <a:noFill/>
          </a:ln>
        </p:spPr>
        <p:txBody>
          <a:bodyPr spcFirstLastPara="1" wrap="square" lIns="0" tIns="0" rIns="0" bIns="0" anchor="t" anchorCtr="0">
            <a:spAutoFit/>
          </a:bodyPr>
          <a:lstStyle/>
          <a:p>
            <a:pPr marL="0" marR="0" lvl="0" indent="0" algn="just" rtl="0">
              <a:lnSpc>
                <a:spcPct val="130010"/>
              </a:lnSpc>
              <a:spcBef>
                <a:spcPts val="0"/>
              </a:spcBef>
              <a:spcAft>
                <a:spcPts val="0"/>
              </a:spcAft>
              <a:buNone/>
            </a:pPr>
            <a:endParaRPr sz="700"/>
          </a:p>
        </p:txBody>
      </p:sp>
      <p:sp>
        <p:nvSpPr>
          <p:cNvPr id="434" name="Google Shape;434;p62"/>
          <p:cNvSpPr txBox="1"/>
          <p:nvPr/>
        </p:nvSpPr>
        <p:spPr>
          <a:xfrm>
            <a:off x="4366527" y="551788"/>
            <a:ext cx="4205400" cy="1284000"/>
          </a:xfrm>
          <a:prstGeom prst="rect">
            <a:avLst/>
          </a:prstGeom>
          <a:noFill/>
          <a:ln>
            <a:noFill/>
          </a:ln>
        </p:spPr>
        <p:txBody>
          <a:bodyPr spcFirstLastPara="1" wrap="square" lIns="0" tIns="0" rIns="0" bIns="0" anchor="t" anchorCtr="0">
            <a:spAutoFit/>
          </a:bodyPr>
          <a:lstStyle/>
          <a:p>
            <a:pPr marL="0" lvl="0" indent="0" algn="l" rtl="0">
              <a:lnSpc>
                <a:spcPct val="113002"/>
              </a:lnSpc>
              <a:spcBef>
                <a:spcPts val="0"/>
              </a:spcBef>
              <a:spcAft>
                <a:spcPts val="0"/>
              </a:spcAft>
              <a:buClr>
                <a:schemeClr val="dk1"/>
              </a:buClr>
              <a:buFont typeface="Arial"/>
              <a:buNone/>
            </a:pPr>
            <a:r>
              <a:rPr lang="en" sz="1900" b="1">
                <a:solidFill>
                  <a:srgbClr val="2B6209"/>
                </a:solidFill>
                <a:latin typeface="Poppins"/>
                <a:ea typeface="Poppins"/>
                <a:cs typeface="Poppins"/>
                <a:sym typeface="Poppins"/>
              </a:rPr>
              <a:t>Workforce Development and Education as a Catalyst for Tribal Empowerment </a:t>
            </a:r>
            <a:endParaRPr sz="400">
              <a:solidFill>
                <a:srgbClr val="2B6209"/>
              </a:solidFill>
            </a:endParaRPr>
          </a:p>
          <a:p>
            <a:pPr marL="0" marR="0" lvl="0" indent="0" algn="r" rtl="0">
              <a:lnSpc>
                <a:spcPct val="113002"/>
              </a:lnSpc>
              <a:spcBef>
                <a:spcPts val="0"/>
              </a:spcBef>
              <a:spcAft>
                <a:spcPts val="0"/>
              </a:spcAft>
              <a:buNone/>
            </a:pPr>
            <a:endParaRPr sz="1900" b="1">
              <a:latin typeface="Poppins"/>
              <a:ea typeface="Poppins"/>
              <a:cs typeface="Poppins"/>
              <a:sym typeface="Poppins"/>
            </a:endParaRPr>
          </a:p>
        </p:txBody>
      </p:sp>
      <p:sp>
        <p:nvSpPr>
          <p:cNvPr id="435" name="Google Shape;435;p62"/>
          <p:cNvSpPr txBox="1"/>
          <p:nvPr/>
        </p:nvSpPr>
        <p:spPr>
          <a:xfrm>
            <a:off x="4557475" y="2826510"/>
            <a:ext cx="3823500" cy="1504500"/>
          </a:xfrm>
          <a:prstGeom prst="rect">
            <a:avLst/>
          </a:prstGeom>
          <a:noFill/>
          <a:ln>
            <a:noFill/>
          </a:ln>
        </p:spPr>
        <p:txBody>
          <a:bodyPr spcFirstLastPara="1" wrap="square" lIns="0" tIns="0" rIns="0" bIns="0" anchor="t" anchorCtr="0">
            <a:spAutoFit/>
          </a:bodyPr>
          <a:lstStyle/>
          <a:p>
            <a:pPr marL="457200" marR="0" lvl="0" indent="-323850" algn="l" rtl="0">
              <a:lnSpc>
                <a:spcPct val="112993"/>
              </a:lnSpc>
              <a:spcBef>
                <a:spcPts val="0"/>
              </a:spcBef>
              <a:spcAft>
                <a:spcPts val="0"/>
              </a:spcAft>
              <a:buSzPts val="1500"/>
              <a:buFont typeface="Poppins"/>
              <a:buChar char="●"/>
            </a:pPr>
            <a:r>
              <a:rPr lang="en" sz="1500">
                <a:latin typeface="Poppins"/>
                <a:ea typeface="Poppins"/>
                <a:cs typeface="Poppins"/>
                <a:sym typeface="Poppins"/>
              </a:rPr>
              <a:t>Meaningful jobs for Indian Country</a:t>
            </a:r>
            <a:endParaRPr sz="1500">
              <a:latin typeface="Poppins"/>
              <a:ea typeface="Poppins"/>
              <a:cs typeface="Poppins"/>
              <a:sym typeface="Poppins"/>
            </a:endParaRPr>
          </a:p>
          <a:p>
            <a:pPr marL="457200" marR="0" lvl="0" indent="-323850" algn="l" rtl="0">
              <a:lnSpc>
                <a:spcPct val="112993"/>
              </a:lnSpc>
              <a:spcBef>
                <a:spcPts val="0"/>
              </a:spcBef>
              <a:spcAft>
                <a:spcPts val="0"/>
              </a:spcAft>
              <a:buSzPts val="1500"/>
              <a:buFont typeface="Poppins"/>
              <a:buChar char="●"/>
            </a:pPr>
            <a:r>
              <a:rPr lang="en" sz="1500">
                <a:latin typeface="Poppins"/>
                <a:ea typeface="Poppins"/>
                <a:cs typeface="Poppins"/>
                <a:sym typeface="Poppins"/>
              </a:rPr>
              <a:t>Holistic workforce development creates an ecosystem</a:t>
            </a:r>
            <a:endParaRPr sz="1500">
              <a:latin typeface="Poppins"/>
              <a:ea typeface="Poppins"/>
              <a:cs typeface="Poppins"/>
              <a:sym typeface="Poppins"/>
            </a:endParaRPr>
          </a:p>
          <a:p>
            <a:pPr marL="457200" marR="0" lvl="0" indent="-323850" algn="l" rtl="0">
              <a:lnSpc>
                <a:spcPct val="112993"/>
              </a:lnSpc>
              <a:spcBef>
                <a:spcPts val="0"/>
              </a:spcBef>
              <a:spcAft>
                <a:spcPts val="0"/>
              </a:spcAft>
              <a:buSzPts val="1500"/>
              <a:buFont typeface="Poppins"/>
              <a:buChar char="●"/>
            </a:pPr>
            <a:r>
              <a:rPr lang="en" sz="1500">
                <a:latin typeface="Poppins"/>
                <a:ea typeface="Poppins"/>
                <a:cs typeface="Poppins"/>
                <a:sym typeface="Poppins"/>
              </a:rPr>
              <a:t>Investment in renewable energy results in direct benefit</a:t>
            </a:r>
            <a:endParaRPr sz="1500">
              <a:latin typeface="Poppins"/>
              <a:ea typeface="Poppins"/>
              <a:cs typeface="Poppins"/>
              <a:sym typeface="Poppins"/>
            </a:endParaRPr>
          </a:p>
          <a:p>
            <a:pPr marL="0" marR="0" lvl="0" indent="0" algn="r" rtl="0">
              <a:lnSpc>
                <a:spcPct val="112993"/>
              </a:lnSpc>
              <a:spcBef>
                <a:spcPts val="0"/>
              </a:spcBef>
              <a:spcAft>
                <a:spcPts val="0"/>
              </a:spcAft>
              <a:buNone/>
            </a:pPr>
            <a:endParaRPr sz="1300" b="1">
              <a:latin typeface="Poppins"/>
              <a:ea typeface="Poppins"/>
              <a:cs typeface="Poppins"/>
              <a:sym typeface="Poppins"/>
            </a:endParaRPr>
          </a:p>
        </p:txBody>
      </p:sp>
      <p:pic>
        <p:nvPicPr>
          <p:cNvPr id="436" name="Google Shape;436;p62"/>
          <p:cNvPicPr preferRelativeResize="0"/>
          <p:nvPr/>
        </p:nvPicPr>
        <p:blipFill rotWithShape="1">
          <a:blip r:embed="rId6">
            <a:alphaModFix/>
          </a:blip>
          <a:srcRect l="15852" t="10341" r="15845" b="-1541"/>
          <a:stretch/>
        </p:blipFill>
        <p:spPr>
          <a:xfrm rot="60000" flipH="1">
            <a:off x="-29284" y="841724"/>
            <a:ext cx="3734345" cy="3356321"/>
          </a:xfrm>
          <a:prstGeom prst="hexagon">
            <a:avLst>
              <a:gd name="adj" fmla="val 25000"/>
              <a:gd name="vf" fmla="val 115470"/>
            </a:avLst>
          </a:prstGeom>
          <a:noFill/>
          <a:ln w="76200" cap="flat" cmpd="sng">
            <a:solidFill>
              <a:srgbClr val="7A9A01"/>
            </a:solidFill>
            <a:prstDash val="solid"/>
            <a:round/>
            <a:headEnd type="none" w="sm" len="sm"/>
            <a:tailEnd type="none" w="sm" len="sm"/>
          </a:ln>
        </p:spPr>
      </p:pic>
      <p:sp>
        <p:nvSpPr>
          <p:cNvPr id="437" name="Google Shape;437;p62"/>
          <p:cNvSpPr txBox="1"/>
          <p:nvPr/>
        </p:nvSpPr>
        <p:spPr>
          <a:xfrm>
            <a:off x="4752244" y="1876827"/>
            <a:ext cx="3549316" cy="51398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chemeClr val="dk2"/>
                </a:solidFill>
              </a:rPr>
              <a:t>What jobs do you think of when you think of renewable energy?</a:t>
            </a:r>
            <a:endParaRPr sz="1600" b="1"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pic>
        <p:nvPicPr>
          <p:cNvPr id="443" name="Google Shape;443;p63"/>
          <p:cNvPicPr preferRelativeResize="0"/>
          <p:nvPr/>
        </p:nvPicPr>
        <p:blipFill>
          <a:blip r:embed="rId3">
            <a:alphaModFix/>
          </a:blip>
          <a:stretch>
            <a:fillRect/>
          </a:stretch>
        </p:blipFill>
        <p:spPr>
          <a:xfrm>
            <a:off x="0" y="0"/>
            <a:ext cx="9144001" cy="5143500"/>
          </a:xfrm>
          <a:prstGeom prst="rect">
            <a:avLst/>
          </a:prstGeom>
          <a:noFill/>
          <a:ln>
            <a:noFill/>
          </a:ln>
        </p:spPr>
      </p:pic>
      <p:sp>
        <p:nvSpPr>
          <p:cNvPr id="444" name="Google Shape;444;p63"/>
          <p:cNvSpPr txBox="1">
            <a:spLocks noGrp="1"/>
          </p:cNvSpPr>
          <p:nvPr>
            <p:ph type="title"/>
          </p:nvPr>
        </p:nvSpPr>
        <p:spPr>
          <a:xfrm>
            <a:off x="623400" y="202213"/>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SzPts val="891"/>
              <a:buFont typeface="Arial"/>
              <a:buNone/>
            </a:pPr>
            <a:r>
              <a:rPr lang="en" sz="2078" b="1">
                <a:solidFill>
                  <a:srgbClr val="2B6209"/>
                </a:solidFill>
                <a:latin typeface="Poppins"/>
                <a:ea typeface="Poppins"/>
                <a:cs typeface="Poppins"/>
                <a:sym typeface="Poppins"/>
              </a:rPr>
              <a:t>Importance of Partnering within Community</a:t>
            </a:r>
            <a:endParaRPr sz="2078" b="1">
              <a:solidFill>
                <a:srgbClr val="2B6209"/>
              </a:solidFill>
              <a:latin typeface="Poppins"/>
              <a:ea typeface="Poppins"/>
              <a:cs typeface="Poppins"/>
              <a:sym typeface="Poppins"/>
            </a:endParaRPr>
          </a:p>
        </p:txBody>
      </p:sp>
      <p:sp>
        <p:nvSpPr>
          <p:cNvPr id="445" name="Google Shape;445;p63"/>
          <p:cNvSpPr txBox="1">
            <a:spLocks noGrp="1"/>
          </p:cNvSpPr>
          <p:nvPr>
            <p:ph type="body" idx="1"/>
          </p:nvPr>
        </p:nvSpPr>
        <p:spPr>
          <a:xfrm>
            <a:off x="5658250" y="851200"/>
            <a:ext cx="3174000" cy="3084300"/>
          </a:xfrm>
          <a:prstGeom prst="rect">
            <a:avLst/>
          </a:prstGeom>
        </p:spPr>
        <p:txBody>
          <a:bodyPr spcFirstLastPara="1" wrap="square" lIns="91425" tIns="91425" rIns="91425" bIns="91425" anchor="t" anchorCtr="0">
            <a:noAutofit/>
          </a:bodyPr>
          <a:lstStyle/>
          <a:p>
            <a:pPr marL="457200" lvl="0" indent="-317500" algn="l" rtl="0">
              <a:spcBef>
                <a:spcPts val="900"/>
              </a:spcBef>
              <a:spcAft>
                <a:spcPts val="0"/>
              </a:spcAft>
              <a:buSzPts val="1400"/>
              <a:buChar char="●"/>
            </a:pPr>
            <a:r>
              <a:rPr lang="en" sz="1400" b="1"/>
              <a:t>Building Capacity</a:t>
            </a:r>
            <a:r>
              <a:rPr lang="en" sz="1400"/>
              <a:t>: Nation building is a large part of our framework</a:t>
            </a:r>
            <a:r>
              <a:rPr lang="en" sz="1400" b="1"/>
              <a:t> </a:t>
            </a:r>
            <a:endParaRPr sz="1400" b="1"/>
          </a:p>
          <a:p>
            <a:pPr marL="457200" lvl="0" indent="-317500" algn="l" rtl="0">
              <a:spcBef>
                <a:spcPts val="0"/>
              </a:spcBef>
              <a:spcAft>
                <a:spcPts val="0"/>
              </a:spcAft>
              <a:buSzPts val="1400"/>
              <a:buChar char="●"/>
            </a:pPr>
            <a:r>
              <a:rPr lang="en" sz="1400" b="1"/>
              <a:t>Engaging Tribal Members and Agencies</a:t>
            </a:r>
            <a:r>
              <a:rPr lang="en" sz="1400"/>
              <a:t>: Working with Tribal organizations such as housing authorities, TERO/HR departments, or educational institutions. </a:t>
            </a:r>
            <a:endParaRPr sz="1400"/>
          </a:p>
          <a:p>
            <a:pPr marL="457200" lvl="0" indent="-317500" algn="l" rtl="0">
              <a:spcBef>
                <a:spcPts val="0"/>
              </a:spcBef>
              <a:spcAft>
                <a:spcPts val="0"/>
              </a:spcAft>
              <a:buSzPts val="1400"/>
              <a:buChar char="●"/>
            </a:pPr>
            <a:r>
              <a:rPr lang="en" sz="1400" b="1"/>
              <a:t>Job Placement and Continuity of work</a:t>
            </a:r>
            <a:r>
              <a:rPr lang="en" sz="1400"/>
              <a:t>: relationship building within community creates pathways for continued education or pathways.</a:t>
            </a:r>
            <a:endParaRPr sz="1400"/>
          </a:p>
        </p:txBody>
      </p:sp>
      <p:sp>
        <p:nvSpPr>
          <p:cNvPr id="446" name="Google Shape;446;p63"/>
          <p:cNvSpPr txBox="1"/>
          <p:nvPr/>
        </p:nvSpPr>
        <p:spPr>
          <a:xfrm>
            <a:off x="0" y="0"/>
            <a:ext cx="3000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
        <p:nvSpPr>
          <p:cNvPr id="447" name="Google Shape;447;p63"/>
          <p:cNvSpPr txBox="1"/>
          <p:nvPr/>
        </p:nvSpPr>
        <p:spPr>
          <a:xfrm>
            <a:off x="152400" y="152400"/>
            <a:ext cx="3000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pic>
        <p:nvPicPr>
          <p:cNvPr id="448" name="Google Shape;448;p63"/>
          <p:cNvPicPr preferRelativeResize="0"/>
          <p:nvPr/>
        </p:nvPicPr>
        <p:blipFill>
          <a:blip r:embed="rId4">
            <a:alphaModFix/>
          </a:blip>
          <a:stretch>
            <a:fillRect/>
          </a:stretch>
        </p:blipFill>
        <p:spPr>
          <a:xfrm>
            <a:off x="660700" y="1026650"/>
            <a:ext cx="4997552" cy="33327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799</Words>
  <Application>Microsoft Office PowerPoint</Application>
  <PresentationFormat>On-screen Show (16:9)</PresentationFormat>
  <Paragraphs>100</Paragraphs>
  <Slides>12</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Poppins</vt:lpstr>
      <vt:lpstr>Calibri</vt:lpstr>
      <vt:lpstr>Poppins SemiBold</vt:lpstr>
      <vt:lpstr>PT Sans</vt:lpstr>
      <vt:lpstr>Open Sans</vt:lpstr>
      <vt:lpstr>Simple Light</vt:lpstr>
      <vt:lpstr>Office Theme</vt:lpstr>
      <vt:lpstr>Simple Light</vt:lpstr>
      <vt:lpstr>PowerPoint Presentation</vt:lpstr>
      <vt:lpstr>Who We Are</vt:lpstr>
      <vt:lpstr>PowerPoint Presentation</vt:lpstr>
      <vt:lpstr>PowerPoint Presentation</vt:lpstr>
      <vt:lpstr>PowerPoint Presentation</vt:lpstr>
      <vt:lpstr>Education and Workforce Development Offerings </vt:lpstr>
      <vt:lpstr>Planning Trainings Based off of Project Size and Community Needs </vt:lpstr>
      <vt:lpstr>PowerPoint Presentation</vt:lpstr>
      <vt:lpstr>Importance of Partnering within Community</vt:lpstr>
      <vt:lpstr>PowerPoint Presentation</vt:lpstr>
      <vt:lpstr>Upcoming Opportunities For Tribal Members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Danita Ordaz</dc:creator>
  <cp:lastModifiedBy>Danita Ordaz</cp:lastModifiedBy>
  <cp:revision>1</cp:revision>
  <dcterms:modified xsi:type="dcterms:W3CDTF">2025-03-18T20:22:13Z</dcterms:modified>
</cp:coreProperties>
</file>